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handoutMasterIdLst>
    <p:handoutMasterId r:id="rId4"/>
  </p:handoutMasterIdLst>
  <p:sldIdLst>
    <p:sldId id="257" r:id="rId2"/>
  </p:sldIdLst>
  <p:sldSz cx="43891200" cy="43891200"/>
  <p:notesSz cx="6858000" cy="9144000"/>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424">
          <p15:clr>
            <a:srgbClr val="A4A3A4"/>
          </p15:clr>
        </p15:guide>
        <p15:guide id="2" orient="horz" pos="384">
          <p15:clr>
            <a:srgbClr val="A4A3A4"/>
          </p15:clr>
        </p15:guide>
        <p15:guide id="3" orient="horz" pos="26880">
          <p15:clr>
            <a:srgbClr val="A4A3A4"/>
          </p15:clr>
        </p15:guide>
        <p15:guide id="4" orient="horz">
          <p15:clr>
            <a:srgbClr val="A4A3A4"/>
          </p15:clr>
        </p15:guide>
        <p15:guide id="5" pos="581">
          <p15:clr>
            <a:srgbClr val="A4A3A4"/>
          </p15:clr>
        </p15:guide>
        <p15:guide id="6" pos="2714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F61"/>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9592" autoAdjust="0"/>
    <p:restoredTop sz="94830" autoAdjust="0"/>
  </p:normalViewPr>
  <p:slideViewPr>
    <p:cSldViewPr snapToGrid="0" snapToObjects="1" showGuides="1">
      <p:cViewPr varScale="1">
        <p:scale>
          <a:sx n="17" d="100"/>
          <a:sy n="17" d="100"/>
        </p:scale>
        <p:origin x="2754" y="186"/>
      </p:cViewPr>
      <p:guideLst>
        <p:guide orient="horz" pos="4424"/>
        <p:guide orient="horz" pos="384"/>
        <p:guide orient="horz" pos="26880"/>
        <p:guide orient="horz"/>
        <p:guide pos="581"/>
        <p:guide pos="2714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83" d="100"/>
          <a:sy n="83" d="100"/>
        </p:scale>
        <p:origin x="-273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ssain Nyeem" userId="dafeb343-0136-466f-a4e2-d631c2776d6c" providerId="ADAL" clId="{8C2A5B50-5C9D-4EA9-9EE0-14C9CFD3BCE4}"/>
    <pc:docChg chg="modSld modMainMaster">
      <pc:chgData name="Hussain Nyeem" userId="dafeb343-0136-466f-a4e2-d631c2776d6c" providerId="ADAL" clId="{8C2A5B50-5C9D-4EA9-9EE0-14C9CFD3BCE4}" dt="2024-04-01T06:39:15.131" v="13" actId="255"/>
      <pc:docMkLst>
        <pc:docMk/>
      </pc:docMkLst>
      <pc:sldChg chg="modSp mod">
        <pc:chgData name="Hussain Nyeem" userId="dafeb343-0136-466f-a4e2-d631c2776d6c" providerId="ADAL" clId="{8C2A5B50-5C9D-4EA9-9EE0-14C9CFD3BCE4}" dt="2024-04-01T06:35:42.551" v="4" actId="255"/>
        <pc:sldMkLst>
          <pc:docMk/>
          <pc:sldMk cId="4142663508" sldId="257"/>
        </pc:sldMkLst>
        <pc:spChg chg="mod">
          <ac:chgData name="Hussain Nyeem" userId="dafeb343-0136-466f-a4e2-d631c2776d6c" providerId="ADAL" clId="{8C2A5B50-5C9D-4EA9-9EE0-14C9CFD3BCE4}" dt="2024-04-01T06:35:42.551" v="4" actId="255"/>
          <ac:spMkLst>
            <pc:docMk/>
            <pc:sldMk cId="4142663508" sldId="257"/>
            <ac:spMk id="15" creationId="{E16791D0-EEB2-4F46-8C26-9AEF6A4E3A62}"/>
          </ac:spMkLst>
        </pc:spChg>
        <pc:spChg chg="mod">
          <ac:chgData name="Hussain Nyeem" userId="dafeb343-0136-466f-a4e2-d631c2776d6c" providerId="ADAL" clId="{8C2A5B50-5C9D-4EA9-9EE0-14C9CFD3BCE4}" dt="2024-04-01T06:35:26.165" v="3" actId="255"/>
          <ac:spMkLst>
            <pc:docMk/>
            <pc:sldMk cId="4142663508" sldId="257"/>
            <ac:spMk id="16" creationId="{10346BF8-EAA7-47F6-9218-F17FE8D14F95}"/>
          </ac:spMkLst>
        </pc:spChg>
        <pc:spChg chg="mod">
          <ac:chgData name="Hussain Nyeem" userId="dafeb343-0136-466f-a4e2-d631c2776d6c" providerId="ADAL" clId="{8C2A5B50-5C9D-4EA9-9EE0-14C9CFD3BCE4}" dt="2024-04-01T06:35:42.551" v="4" actId="255"/>
          <ac:spMkLst>
            <pc:docMk/>
            <pc:sldMk cId="4142663508" sldId="257"/>
            <ac:spMk id="17" creationId="{41542ABB-D9C5-4CE5-B6F2-C514FC85AB6C}"/>
          </ac:spMkLst>
        </pc:spChg>
        <pc:spChg chg="mod">
          <ac:chgData name="Hussain Nyeem" userId="dafeb343-0136-466f-a4e2-d631c2776d6c" providerId="ADAL" clId="{8C2A5B50-5C9D-4EA9-9EE0-14C9CFD3BCE4}" dt="2024-04-01T06:35:26.165" v="3" actId="255"/>
          <ac:spMkLst>
            <pc:docMk/>
            <pc:sldMk cId="4142663508" sldId="257"/>
            <ac:spMk id="18" creationId="{46B66625-3D21-4E4C-A195-97310608AC2C}"/>
          </ac:spMkLst>
        </pc:spChg>
        <pc:spChg chg="mod">
          <ac:chgData name="Hussain Nyeem" userId="dafeb343-0136-466f-a4e2-d631c2776d6c" providerId="ADAL" clId="{8C2A5B50-5C9D-4EA9-9EE0-14C9CFD3BCE4}" dt="2024-04-01T06:35:42.551" v="4" actId="255"/>
          <ac:spMkLst>
            <pc:docMk/>
            <pc:sldMk cId="4142663508" sldId="257"/>
            <ac:spMk id="19" creationId="{0758D954-93A2-4CAD-904A-118CE9B46D3B}"/>
          </ac:spMkLst>
        </pc:spChg>
        <pc:spChg chg="mod">
          <ac:chgData name="Hussain Nyeem" userId="dafeb343-0136-466f-a4e2-d631c2776d6c" providerId="ADAL" clId="{8C2A5B50-5C9D-4EA9-9EE0-14C9CFD3BCE4}" dt="2024-04-01T06:35:26.165" v="3" actId="255"/>
          <ac:spMkLst>
            <pc:docMk/>
            <pc:sldMk cId="4142663508" sldId="257"/>
            <ac:spMk id="20" creationId="{41CE9CE6-71F3-4860-B20C-EC691D885E59}"/>
          </ac:spMkLst>
        </pc:spChg>
        <pc:spChg chg="mod">
          <ac:chgData name="Hussain Nyeem" userId="dafeb343-0136-466f-a4e2-d631c2776d6c" providerId="ADAL" clId="{8C2A5B50-5C9D-4EA9-9EE0-14C9CFD3BCE4}" dt="2024-04-01T06:35:42.551" v="4" actId="255"/>
          <ac:spMkLst>
            <pc:docMk/>
            <pc:sldMk cId="4142663508" sldId="257"/>
            <ac:spMk id="21" creationId="{AA56F6C2-2248-4BEB-A8E8-495413A952F7}"/>
          </ac:spMkLst>
        </pc:spChg>
        <pc:spChg chg="mod">
          <ac:chgData name="Hussain Nyeem" userId="dafeb343-0136-466f-a4e2-d631c2776d6c" providerId="ADAL" clId="{8C2A5B50-5C9D-4EA9-9EE0-14C9CFD3BCE4}" dt="2024-04-01T06:35:26.165" v="3" actId="255"/>
          <ac:spMkLst>
            <pc:docMk/>
            <pc:sldMk cId="4142663508" sldId="257"/>
            <ac:spMk id="22" creationId="{6B01597E-4E5F-4B53-AD1C-966EC0A4B49C}"/>
          </ac:spMkLst>
        </pc:spChg>
        <pc:spChg chg="mod">
          <ac:chgData name="Hussain Nyeem" userId="dafeb343-0136-466f-a4e2-d631c2776d6c" providerId="ADAL" clId="{8C2A5B50-5C9D-4EA9-9EE0-14C9CFD3BCE4}" dt="2024-04-01T06:35:26.165" v="3" actId="255"/>
          <ac:spMkLst>
            <pc:docMk/>
            <pc:sldMk cId="4142663508" sldId="257"/>
            <ac:spMk id="23" creationId="{A0533FFB-76F1-401C-838B-9C5A16EFD4CD}"/>
          </ac:spMkLst>
        </pc:spChg>
        <pc:spChg chg="mod">
          <ac:chgData name="Hussain Nyeem" userId="dafeb343-0136-466f-a4e2-d631c2776d6c" providerId="ADAL" clId="{8C2A5B50-5C9D-4EA9-9EE0-14C9CFD3BCE4}" dt="2024-04-01T06:35:42.551" v="4" actId="255"/>
          <ac:spMkLst>
            <pc:docMk/>
            <pc:sldMk cId="4142663508" sldId="257"/>
            <ac:spMk id="24" creationId="{70775EAC-D9C1-4D5B-ACF3-9BFE1913D2D3}"/>
          </ac:spMkLst>
        </pc:spChg>
        <pc:spChg chg="mod">
          <ac:chgData name="Hussain Nyeem" userId="dafeb343-0136-466f-a4e2-d631c2776d6c" providerId="ADAL" clId="{8C2A5B50-5C9D-4EA9-9EE0-14C9CFD3BCE4}" dt="2024-04-01T06:35:26.165" v="3" actId="255"/>
          <ac:spMkLst>
            <pc:docMk/>
            <pc:sldMk cId="4142663508" sldId="257"/>
            <ac:spMk id="25" creationId="{65AAA2BF-F44D-4BEB-9E00-CF647C89A4C9}"/>
          </ac:spMkLst>
        </pc:spChg>
        <pc:spChg chg="mod">
          <ac:chgData name="Hussain Nyeem" userId="dafeb343-0136-466f-a4e2-d631c2776d6c" providerId="ADAL" clId="{8C2A5B50-5C9D-4EA9-9EE0-14C9CFD3BCE4}" dt="2024-04-01T06:35:42.551" v="4" actId="255"/>
          <ac:spMkLst>
            <pc:docMk/>
            <pc:sldMk cId="4142663508" sldId="257"/>
            <ac:spMk id="26" creationId="{D0539C13-D015-4224-BF27-9B251A7EB0D4}"/>
          </ac:spMkLst>
        </pc:spChg>
        <pc:spChg chg="mod">
          <ac:chgData name="Hussain Nyeem" userId="dafeb343-0136-466f-a4e2-d631c2776d6c" providerId="ADAL" clId="{8C2A5B50-5C9D-4EA9-9EE0-14C9CFD3BCE4}" dt="2024-04-01T06:35:26.165" v="3" actId="255"/>
          <ac:spMkLst>
            <pc:docMk/>
            <pc:sldMk cId="4142663508" sldId="257"/>
            <ac:spMk id="27" creationId="{92DC5518-E2FA-4C10-B1D7-D3F6FE37DCDA}"/>
          </ac:spMkLst>
        </pc:spChg>
        <pc:spChg chg="mod">
          <ac:chgData name="Hussain Nyeem" userId="dafeb343-0136-466f-a4e2-d631c2776d6c" providerId="ADAL" clId="{8C2A5B50-5C9D-4EA9-9EE0-14C9CFD3BCE4}" dt="2024-04-01T06:35:42.551" v="4" actId="255"/>
          <ac:spMkLst>
            <pc:docMk/>
            <pc:sldMk cId="4142663508" sldId="257"/>
            <ac:spMk id="28" creationId="{9C033A45-1CBD-449E-BBF4-0BC5AA70B43E}"/>
          </ac:spMkLst>
        </pc:spChg>
        <pc:spChg chg="mod">
          <ac:chgData name="Hussain Nyeem" userId="dafeb343-0136-466f-a4e2-d631c2776d6c" providerId="ADAL" clId="{8C2A5B50-5C9D-4EA9-9EE0-14C9CFD3BCE4}" dt="2024-04-01T06:35:42.551" v="4" actId="255"/>
          <ac:spMkLst>
            <pc:docMk/>
            <pc:sldMk cId="4142663508" sldId="257"/>
            <ac:spMk id="32" creationId="{338C1977-9654-4147-A09F-97A38CCEE8B4}"/>
          </ac:spMkLst>
        </pc:spChg>
        <pc:spChg chg="mod">
          <ac:chgData name="Hussain Nyeem" userId="dafeb343-0136-466f-a4e2-d631c2776d6c" providerId="ADAL" clId="{8C2A5B50-5C9D-4EA9-9EE0-14C9CFD3BCE4}" dt="2024-04-01T06:35:26.165" v="3" actId="255"/>
          <ac:spMkLst>
            <pc:docMk/>
            <pc:sldMk cId="4142663508" sldId="257"/>
            <ac:spMk id="33" creationId="{24FBE618-9AA7-4E1A-9068-72E0D5121B0E}"/>
          </ac:spMkLst>
        </pc:spChg>
      </pc:sldChg>
      <pc:sldMasterChg chg="modSldLayout">
        <pc:chgData name="Hussain Nyeem" userId="dafeb343-0136-466f-a4e2-d631c2776d6c" providerId="ADAL" clId="{8C2A5B50-5C9D-4EA9-9EE0-14C9CFD3BCE4}" dt="2024-04-01T06:39:15.131" v="13" actId="255"/>
        <pc:sldMasterMkLst>
          <pc:docMk/>
          <pc:sldMasterMk cId="1952041719" sldId="2147483661"/>
        </pc:sldMasterMkLst>
        <pc:sldLayoutChg chg="modSp mod">
          <pc:chgData name="Hussain Nyeem" userId="dafeb343-0136-466f-a4e2-d631c2776d6c" providerId="ADAL" clId="{8C2A5B50-5C9D-4EA9-9EE0-14C9CFD3BCE4}" dt="2024-04-01T06:39:15.131" v="13" actId="255"/>
          <pc:sldLayoutMkLst>
            <pc:docMk/>
            <pc:sldMasterMk cId="1952041719" sldId="2147483661"/>
            <pc:sldLayoutMk cId="4016827341" sldId="2147483662"/>
          </pc:sldLayoutMkLst>
          <pc:spChg chg="mod">
            <ac:chgData name="Hussain Nyeem" userId="dafeb343-0136-466f-a4e2-d631c2776d6c" providerId="ADAL" clId="{8C2A5B50-5C9D-4EA9-9EE0-14C9CFD3BCE4}" dt="2024-04-01T06:37:40.082" v="7" actId="255"/>
            <ac:spMkLst>
              <pc:docMk/>
              <pc:sldMasterMk cId="1952041719" sldId="2147483661"/>
              <pc:sldLayoutMk cId="4016827341" sldId="2147483662"/>
              <ac:spMk id="4" creationId="{00000000-0000-0000-0000-000000000000}"/>
            </ac:spMkLst>
          </pc:spChg>
          <pc:spChg chg="mod">
            <ac:chgData name="Hussain Nyeem" userId="dafeb343-0136-466f-a4e2-d631c2776d6c" providerId="ADAL" clId="{8C2A5B50-5C9D-4EA9-9EE0-14C9CFD3BCE4}" dt="2024-04-01T06:37:17.498" v="6" actId="115"/>
            <ac:spMkLst>
              <pc:docMk/>
              <pc:sldMasterMk cId="1952041719" sldId="2147483661"/>
              <pc:sldLayoutMk cId="4016827341" sldId="2147483662"/>
              <ac:spMk id="6" creationId="{00000000-0000-0000-0000-000000000000}"/>
            </ac:spMkLst>
          </pc:spChg>
          <pc:spChg chg="mod">
            <ac:chgData name="Hussain Nyeem" userId="dafeb343-0136-466f-a4e2-d631c2776d6c" providerId="ADAL" clId="{8C2A5B50-5C9D-4EA9-9EE0-14C9CFD3BCE4}" dt="2024-04-01T06:37:40.082" v="7" actId="255"/>
            <ac:spMkLst>
              <pc:docMk/>
              <pc:sldMasterMk cId="1952041719" sldId="2147483661"/>
              <pc:sldLayoutMk cId="4016827341" sldId="2147483662"/>
              <ac:spMk id="19" creationId="{00000000-0000-0000-0000-000000000000}"/>
            </ac:spMkLst>
          </pc:spChg>
          <pc:spChg chg="mod">
            <ac:chgData name="Hussain Nyeem" userId="dafeb343-0136-466f-a4e2-d631c2776d6c" providerId="ADAL" clId="{8C2A5B50-5C9D-4EA9-9EE0-14C9CFD3BCE4}" dt="2024-04-01T06:37:17.498" v="6" actId="115"/>
            <ac:spMkLst>
              <pc:docMk/>
              <pc:sldMasterMk cId="1952041719" sldId="2147483661"/>
              <pc:sldLayoutMk cId="4016827341" sldId="2147483662"/>
              <ac:spMk id="20" creationId="{00000000-0000-0000-0000-000000000000}"/>
            </ac:spMkLst>
          </pc:spChg>
          <pc:spChg chg="mod">
            <ac:chgData name="Hussain Nyeem" userId="dafeb343-0136-466f-a4e2-d631c2776d6c" providerId="ADAL" clId="{8C2A5B50-5C9D-4EA9-9EE0-14C9CFD3BCE4}" dt="2024-04-01T06:37:40.082" v="7" actId="255"/>
            <ac:spMkLst>
              <pc:docMk/>
              <pc:sldMasterMk cId="1952041719" sldId="2147483661"/>
              <pc:sldLayoutMk cId="4016827341" sldId="2147483662"/>
              <ac:spMk id="21" creationId="{00000000-0000-0000-0000-000000000000}"/>
            </ac:spMkLst>
          </pc:spChg>
          <pc:spChg chg="mod">
            <ac:chgData name="Hussain Nyeem" userId="dafeb343-0136-466f-a4e2-d631c2776d6c" providerId="ADAL" clId="{8C2A5B50-5C9D-4EA9-9EE0-14C9CFD3BCE4}" dt="2024-04-01T06:37:17.498" v="6" actId="115"/>
            <ac:spMkLst>
              <pc:docMk/>
              <pc:sldMasterMk cId="1952041719" sldId="2147483661"/>
              <pc:sldLayoutMk cId="4016827341" sldId="2147483662"/>
              <ac:spMk id="22" creationId="{00000000-0000-0000-0000-000000000000}"/>
            </ac:spMkLst>
          </pc:spChg>
          <pc:spChg chg="mod">
            <ac:chgData name="Hussain Nyeem" userId="dafeb343-0136-466f-a4e2-d631c2776d6c" providerId="ADAL" clId="{8C2A5B50-5C9D-4EA9-9EE0-14C9CFD3BCE4}" dt="2024-04-01T06:37:40.082" v="7" actId="255"/>
            <ac:spMkLst>
              <pc:docMk/>
              <pc:sldMasterMk cId="1952041719" sldId="2147483661"/>
              <pc:sldLayoutMk cId="4016827341" sldId="2147483662"/>
              <ac:spMk id="23" creationId="{00000000-0000-0000-0000-000000000000}"/>
            </ac:spMkLst>
          </pc:spChg>
          <pc:spChg chg="mod">
            <ac:chgData name="Hussain Nyeem" userId="dafeb343-0136-466f-a4e2-d631c2776d6c" providerId="ADAL" clId="{8C2A5B50-5C9D-4EA9-9EE0-14C9CFD3BCE4}" dt="2024-04-01T06:37:17.498" v="6" actId="115"/>
            <ac:spMkLst>
              <pc:docMk/>
              <pc:sldMasterMk cId="1952041719" sldId="2147483661"/>
              <pc:sldLayoutMk cId="4016827341" sldId="2147483662"/>
              <ac:spMk id="24" creationId="{00000000-0000-0000-0000-000000000000}"/>
            </ac:spMkLst>
          </pc:spChg>
          <pc:spChg chg="mod">
            <ac:chgData name="Hussain Nyeem" userId="dafeb343-0136-466f-a4e2-d631c2776d6c" providerId="ADAL" clId="{8C2A5B50-5C9D-4EA9-9EE0-14C9CFD3BCE4}" dt="2024-04-01T06:37:17.498" v="6" actId="115"/>
            <ac:spMkLst>
              <pc:docMk/>
              <pc:sldMasterMk cId="1952041719" sldId="2147483661"/>
              <pc:sldLayoutMk cId="4016827341" sldId="2147483662"/>
              <ac:spMk id="25" creationId="{00000000-0000-0000-0000-000000000000}"/>
            </ac:spMkLst>
          </pc:spChg>
          <pc:spChg chg="mod">
            <ac:chgData name="Hussain Nyeem" userId="dafeb343-0136-466f-a4e2-d631c2776d6c" providerId="ADAL" clId="{8C2A5B50-5C9D-4EA9-9EE0-14C9CFD3BCE4}" dt="2024-04-01T06:37:44.458" v="8" actId="1076"/>
            <ac:spMkLst>
              <pc:docMk/>
              <pc:sldMasterMk cId="1952041719" sldId="2147483661"/>
              <pc:sldLayoutMk cId="4016827341" sldId="2147483662"/>
              <ac:spMk id="26" creationId="{00000000-0000-0000-0000-000000000000}"/>
            </ac:spMkLst>
          </pc:spChg>
          <pc:spChg chg="mod">
            <ac:chgData name="Hussain Nyeem" userId="dafeb343-0136-466f-a4e2-d631c2776d6c" providerId="ADAL" clId="{8C2A5B50-5C9D-4EA9-9EE0-14C9CFD3BCE4}" dt="2024-04-01T06:37:17.498" v="6" actId="115"/>
            <ac:spMkLst>
              <pc:docMk/>
              <pc:sldMasterMk cId="1952041719" sldId="2147483661"/>
              <pc:sldLayoutMk cId="4016827341" sldId="2147483662"/>
              <ac:spMk id="27" creationId="{00000000-0000-0000-0000-000000000000}"/>
            </ac:spMkLst>
          </pc:spChg>
          <pc:spChg chg="mod">
            <ac:chgData name="Hussain Nyeem" userId="dafeb343-0136-466f-a4e2-d631c2776d6c" providerId="ADAL" clId="{8C2A5B50-5C9D-4EA9-9EE0-14C9CFD3BCE4}" dt="2024-04-01T06:37:40.082" v="7" actId="255"/>
            <ac:spMkLst>
              <pc:docMk/>
              <pc:sldMasterMk cId="1952041719" sldId="2147483661"/>
              <pc:sldLayoutMk cId="4016827341" sldId="2147483662"/>
              <ac:spMk id="28" creationId="{00000000-0000-0000-0000-000000000000}"/>
            </ac:spMkLst>
          </pc:spChg>
          <pc:spChg chg="mod">
            <ac:chgData name="Hussain Nyeem" userId="dafeb343-0136-466f-a4e2-d631c2776d6c" providerId="ADAL" clId="{8C2A5B50-5C9D-4EA9-9EE0-14C9CFD3BCE4}" dt="2024-04-01T06:37:17.498" v="6" actId="115"/>
            <ac:spMkLst>
              <pc:docMk/>
              <pc:sldMasterMk cId="1952041719" sldId="2147483661"/>
              <pc:sldLayoutMk cId="4016827341" sldId="2147483662"/>
              <ac:spMk id="29" creationId="{00000000-0000-0000-0000-000000000000}"/>
            </ac:spMkLst>
          </pc:spChg>
          <pc:spChg chg="mod">
            <ac:chgData name="Hussain Nyeem" userId="dafeb343-0136-466f-a4e2-d631c2776d6c" providerId="ADAL" clId="{8C2A5B50-5C9D-4EA9-9EE0-14C9CFD3BCE4}" dt="2024-04-01T06:37:40.082" v="7" actId="255"/>
            <ac:spMkLst>
              <pc:docMk/>
              <pc:sldMasterMk cId="1952041719" sldId="2147483661"/>
              <pc:sldLayoutMk cId="4016827341" sldId="2147483662"/>
              <ac:spMk id="30" creationId="{00000000-0000-0000-0000-000000000000}"/>
            </ac:spMkLst>
          </pc:spChg>
          <pc:spChg chg="mod">
            <ac:chgData name="Hussain Nyeem" userId="dafeb343-0136-466f-a4e2-d631c2776d6c" providerId="ADAL" clId="{8C2A5B50-5C9D-4EA9-9EE0-14C9CFD3BCE4}" dt="2024-04-01T06:39:15.131" v="13" actId="255"/>
            <ac:spMkLst>
              <pc:docMk/>
              <pc:sldMasterMk cId="1952041719" sldId="2147483661"/>
              <pc:sldLayoutMk cId="4016827341" sldId="2147483662"/>
              <ac:spMk id="32" creationId="{BC1423D4-AB59-BA4A-9372-A9EAA82EE7DA}"/>
            </ac:spMkLst>
          </pc:spChg>
          <pc:spChg chg="mod">
            <ac:chgData name="Hussain Nyeem" userId="dafeb343-0136-466f-a4e2-d631c2776d6c" providerId="ADAL" clId="{8C2A5B50-5C9D-4EA9-9EE0-14C9CFD3BCE4}" dt="2024-04-01T06:38:57.895" v="11" actId="255"/>
            <ac:spMkLst>
              <pc:docMk/>
              <pc:sldMasterMk cId="1952041719" sldId="2147483661"/>
              <pc:sldLayoutMk cId="4016827341" sldId="2147483662"/>
              <ac:spMk id="33" creationId="{26082C61-483E-F341-89CD-F20ADB7F5091}"/>
            </ac:spMkLst>
          </pc:spChg>
          <pc:spChg chg="mod">
            <ac:chgData name="Hussain Nyeem" userId="dafeb343-0136-466f-a4e2-d631c2776d6c" providerId="ADAL" clId="{8C2A5B50-5C9D-4EA9-9EE0-14C9CFD3BCE4}" dt="2024-04-01T06:38:37.292" v="9" actId="255"/>
            <ac:spMkLst>
              <pc:docMk/>
              <pc:sldMasterMk cId="1952041719" sldId="2147483661"/>
              <pc:sldLayoutMk cId="4016827341" sldId="2147483662"/>
              <ac:spMk id="34" creationId="{F5B9C6BA-71D1-2C43-932D-B21CEA8FC9F2}"/>
            </ac:spMkLst>
          </pc:spChg>
          <pc:spChg chg="mod">
            <ac:chgData name="Hussain Nyeem" userId="dafeb343-0136-466f-a4e2-d631c2776d6c" providerId="ADAL" clId="{8C2A5B50-5C9D-4EA9-9EE0-14C9CFD3BCE4}" dt="2024-04-01T06:37:40.082" v="7" actId="255"/>
            <ac:spMkLst>
              <pc:docMk/>
              <pc:sldMasterMk cId="1952041719" sldId="2147483661"/>
              <pc:sldLayoutMk cId="4016827341" sldId="2147483662"/>
              <ac:spMk id="35" creationId="{2ACB6BCB-A040-42A1-9311-7321510A0EA1}"/>
            </ac:spMkLst>
          </pc:spChg>
          <pc:spChg chg="mod">
            <ac:chgData name="Hussain Nyeem" userId="dafeb343-0136-466f-a4e2-d631c2776d6c" providerId="ADAL" clId="{8C2A5B50-5C9D-4EA9-9EE0-14C9CFD3BCE4}" dt="2024-04-01T06:37:17.498" v="6" actId="115"/>
            <ac:spMkLst>
              <pc:docMk/>
              <pc:sldMasterMk cId="1952041719" sldId="2147483661"/>
              <pc:sldLayoutMk cId="4016827341" sldId="2147483662"/>
              <ac:spMk id="36" creationId="{62EB487B-5EAA-461C-8703-AB6259711EDB}"/>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4/1/2024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266865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4/1/2024</a:t>
            </a:fld>
            <a:endParaRPr lang="en-US" dirty="0"/>
          </a:p>
        </p:txBody>
      </p:sp>
      <p:sp>
        <p:nvSpPr>
          <p:cNvPr id="4" name="Slide Image Placeholder 3"/>
          <p:cNvSpPr>
            <a:spLocks noGrp="1" noRot="1" noChangeAspect="1"/>
          </p:cNvSpPr>
          <p:nvPr>
            <p:ph type="sldImg" idx="2"/>
          </p:nvPr>
        </p:nvSpPr>
        <p:spPr>
          <a:xfrm>
            <a:off x="1714500" y="685800"/>
            <a:ext cx="3429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1019151339"/>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48x48 Template - Standard 2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9" y="7834424"/>
            <a:ext cx="20730060" cy="892530"/>
          </a:xfrm>
          <a:prstGeom prst="rect">
            <a:avLst/>
          </a:prstGeom>
        </p:spPr>
        <p:txBody>
          <a:bodyPr wrap="square" lIns="228589" tIns="228589" rIns="228589" bIns="228589">
            <a:spAutoFit/>
          </a:bodyPr>
          <a:lstStyle>
            <a:lvl1pPr marL="0" indent="0">
              <a:buNone/>
              <a:defRPr sz="28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922342" y="7020986"/>
            <a:ext cx="20713697" cy="800211"/>
          </a:xfrm>
          <a:prstGeom prst="rect">
            <a:avLst/>
          </a:prstGeom>
          <a:noFill/>
        </p:spPr>
        <p:txBody>
          <a:bodyPr wrap="square" lIns="91436" tIns="91436" rIns="91436" bIns="91436" anchor="ctr" anchorCtr="0">
            <a:spAutoFit/>
          </a:bodyPr>
          <a:lstStyle>
            <a:lvl1pPr marL="0" indent="0" algn="ctr">
              <a:buNone/>
              <a:defRPr sz="40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922339" y="18950018"/>
            <a:ext cx="20718758" cy="800211"/>
          </a:xfrm>
          <a:prstGeom prst="rect">
            <a:avLst/>
          </a:prstGeom>
          <a:noFill/>
        </p:spPr>
        <p:txBody>
          <a:bodyPr wrap="square" lIns="91436" tIns="91436" rIns="91436" bIns="91436" anchor="ctr" anchorCtr="0">
            <a:spAutoFit/>
          </a:bodyPr>
          <a:lstStyle>
            <a:lvl1pPr marL="0" indent="0" algn="ctr">
              <a:buNone/>
              <a:defRPr sz="40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OBJECTIVES</a:t>
            </a:r>
          </a:p>
        </p:txBody>
      </p:sp>
      <p:sp>
        <p:nvSpPr>
          <p:cNvPr id="25" name="Text Placeholder 5"/>
          <p:cNvSpPr>
            <a:spLocks noGrp="1"/>
          </p:cNvSpPr>
          <p:nvPr>
            <p:ph type="body" sz="quarter" idx="25" hasCustomPrompt="1"/>
          </p:nvPr>
        </p:nvSpPr>
        <p:spPr>
          <a:xfrm>
            <a:off x="22258339" y="7020986"/>
            <a:ext cx="20713429" cy="800211"/>
          </a:xfrm>
          <a:prstGeom prst="rect">
            <a:avLst/>
          </a:prstGeom>
          <a:noFill/>
        </p:spPr>
        <p:txBody>
          <a:bodyPr wrap="square" lIns="91436" tIns="91436" rIns="91436" bIns="91436" anchor="ctr" anchorCtr="0">
            <a:spAutoFit/>
          </a:bodyPr>
          <a:lstStyle>
            <a:lvl1pPr marL="0" indent="0" algn="ctr">
              <a:buNone/>
              <a:defRPr sz="40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CONCLUSIONS</a:t>
            </a:r>
          </a:p>
        </p:txBody>
      </p:sp>
      <p:sp>
        <p:nvSpPr>
          <p:cNvPr id="26" name="Text Placeholder 3"/>
          <p:cNvSpPr>
            <a:spLocks noGrp="1"/>
          </p:cNvSpPr>
          <p:nvPr>
            <p:ph type="body" sz="quarter" idx="26" hasCustomPrompt="1"/>
          </p:nvPr>
        </p:nvSpPr>
        <p:spPr>
          <a:xfrm>
            <a:off x="22258339" y="7834424"/>
            <a:ext cx="20713429" cy="892530"/>
          </a:xfrm>
          <a:prstGeom prst="rect">
            <a:avLst/>
          </a:prstGeom>
        </p:spPr>
        <p:txBody>
          <a:bodyPr wrap="square" lIns="228589" tIns="228589" rIns="228589" bIns="228589">
            <a:spAutoFit/>
          </a:bodyPr>
          <a:lstStyle>
            <a:lvl1pPr marL="0" indent="0">
              <a:buNone/>
              <a:defRPr sz="28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2258339" y="18973168"/>
            <a:ext cx="20707738" cy="800211"/>
          </a:xfrm>
          <a:prstGeom prst="rect">
            <a:avLst/>
          </a:prstGeom>
          <a:noFill/>
        </p:spPr>
        <p:txBody>
          <a:bodyPr wrap="square" lIns="91436" tIns="91436" rIns="91436" bIns="91436" anchor="ctr" anchorCtr="0">
            <a:spAutoFit/>
          </a:bodyPr>
          <a:lstStyle>
            <a:lvl1pPr marL="0" indent="0" algn="ctr">
              <a:buNone/>
              <a:defRPr sz="40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REFERENCES</a:t>
            </a:r>
          </a:p>
        </p:txBody>
      </p:sp>
      <p:sp>
        <p:nvSpPr>
          <p:cNvPr id="28" name="Text Placeholder 3"/>
          <p:cNvSpPr>
            <a:spLocks noGrp="1"/>
          </p:cNvSpPr>
          <p:nvPr>
            <p:ph type="body" sz="quarter" idx="28" hasCustomPrompt="1"/>
          </p:nvPr>
        </p:nvSpPr>
        <p:spPr>
          <a:xfrm>
            <a:off x="22250400" y="19786603"/>
            <a:ext cx="20715677" cy="892530"/>
          </a:xfrm>
          <a:prstGeom prst="rect">
            <a:avLst/>
          </a:prstGeom>
        </p:spPr>
        <p:txBody>
          <a:bodyPr wrap="square" lIns="228589" tIns="228589" rIns="228589" bIns="228589">
            <a:spAutoFit/>
          </a:bodyPr>
          <a:lstStyle>
            <a:lvl1pPr marL="0" indent="0">
              <a:buNone/>
              <a:defRPr sz="28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2274396" y="34239202"/>
            <a:ext cx="20697372" cy="800211"/>
          </a:xfrm>
          <a:prstGeom prst="rect">
            <a:avLst/>
          </a:prstGeom>
          <a:noFill/>
        </p:spPr>
        <p:txBody>
          <a:bodyPr wrap="square" lIns="91436" tIns="91436" rIns="91436" bIns="91436" anchor="ctr" anchorCtr="0">
            <a:spAutoFit/>
          </a:bodyPr>
          <a:lstStyle>
            <a:lvl1pPr marL="0" indent="0" algn="ctr">
              <a:buNone/>
              <a:defRPr sz="40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22258339" y="35073145"/>
            <a:ext cx="20707738" cy="892530"/>
          </a:xfrm>
          <a:prstGeom prst="rect">
            <a:avLst/>
          </a:prstGeom>
        </p:spPr>
        <p:txBody>
          <a:bodyPr wrap="square" lIns="228589" tIns="228589" rIns="228589" bIns="228589">
            <a:spAutoFit/>
          </a:bodyPr>
          <a:lstStyle>
            <a:lvl1pPr marL="0" indent="0">
              <a:buNone/>
              <a:defRPr sz="28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904189" y="19821103"/>
            <a:ext cx="20731850" cy="892530"/>
          </a:xfrm>
          <a:prstGeom prst="rect">
            <a:avLst/>
          </a:prstGeom>
        </p:spPr>
        <p:txBody>
          <a:bodyPr wrap="square" lIns="228589" tIns="228589" rIns="228589" bIns="228589">
            <a:spAutoFit/>
          </a:bodyPr>
          <a:lstStyle>
            <a:lvl1pPr marL="0" indent="0">
              <a:buNone/>
              <a:defRPr sz="28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15" name="Text Placeholder 76">
            <a:extLst>
              <a:ext uri="{FF2B5EF4-FFF2-40B4-BE49-F238E27FC236}">
                <a16:creationId xmlns:a16="http://schemas.microsoft.com/office/drawing/2014/main" id="{3D81FD5C-FFDF-3A44-AB89-E3B728970B96}"/>
              </a:ext>
            </a:extLst>
          </p:cNvPr>
          <p:cNvSpPr>
            <a:spLocks noGrp="1"/>
          </p:cNvSpPr>
          <p:nvPr>
            <p:ph type="body" sz="quarter" idx="150" hasCustomPrompt="1"/>
          </p:nvPr>
        </p:nvSpPr>
        <p:spPr>
          <a:xfrm>
            <a:off x="5829300" y="4270274"/>
            <a:ext cx="32232600" cy="1280160"/>
          </a:xfrm>
          <a:prstGeom prst="rect">
            <a:avLst/>
          </a:prstGeom>
        </p:spPr>
        <p:txBody>
          <a:bodyPr>
            <a:normAutofit/>
          </a:bodyPr>
          <a:lstStyle>
            <a:lvl1pPr marL="0" indent="0" algn="ctr">
              <a:buFontTx/>
              <a:buNone/>
              <a:defRPr sz="6000">
                <a:solidFill>
                  <a:schemeClr val="bg1"/>
                </a:solidFill>
                <a:latin typeface="Calibri" panose="020F0502020204030204" pitchFamily="34" charset="0"/>
                <a:cs typeface="Calibri" panose="020F0502020204030204"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16" name="Text Placeholder 76">
            <a:extLst>
              <a:ext uri="{FF2B5EF4-FFF2-40B4-BE49-F238E27FC236}">
                <a16:creationId xmlns:a16="http://schemas.microsoft.com/office/drawing/2014/main" id="{78C6C755-5F55-174B-8973-A9BFB6F46CAB}"/>
              </a:ext>
            </a:extLst>
          </p:cNvPr>
          <p:cNvSpPr>
            <a:spLocks noGrp="1"/>
          </p:cNvSpPr>
          <p:nvPr>
            <p:ph type="body" sz="quarter" idx="151" hasCustomPrompt="1"/>
          </p:nvPr>
        </p:nvSpPr>
        <p:spPr>
          <a:xfrm>
            <a:off x="5829300" y="2586610"/>
            <a:ext cx="32232600" cy="1452462"/>
          </a:xfrm>
          <a:prstGeom prst="rect">
            <a:avLst/>
          </a:prstGeom>
        </p:spPr>
        <p:txBody>
          <a:bodyPr anchor="t" anchorCtr="1">
            <a:normAutofit/>
          </a:bodyPr>
          <a:lstStyle>
            <a:lvl1pPr marL="0" indent="0" algn="ctr">
              <a:buFontTx/>
              <a:buNone/>
              <a:defRPr sz="8800">
                <a:solidFill>
                  <a:schemeClr val="bg1"/>
                </a:solidFill>
                <a:latin typeface="Calibri" panose="020F0502020204030204" pitchFamily="34" charset="0"/>
                <a:cs typeface="Calibri" panose="020F0502020204030204"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17" name="Text Placeholder 76">
            <a:extLst>
              <a:ext uri="{FF2B5EF4-FFF2-40B4-BE49-F238E27FC236}">
                <a16:creationId xmlns:a16="http://schemas.microsoft.com/office/drawing/2014/main" id="{D9984D2F-7D38-2748-BAF4-D344A3F4ED8F}"/>
              </a:ext>
            </a:extLst>
          </p:cNvPr>
          <p:cNvSpPr>
            <a:spLocks noGrp="1"/>
          </p:cNvSpPr>
          <p:nvPr>
            <p:ph type="body" sz="quarter" idx="153" hasCustomPrompt="1"/>
          </p:nvPr>
        </p:nvSpPr>
        <p:spPr>
          <a:xfrm>
            <a:off x="5829300" y="584364"/>
            <a:ext cx="32232600" cy="1889896"/>
          </a:xfrm>
          <a:prstGeom prst="rect">
            <a:avLst/>
          </a:prstGeom>
        </p:spPr>
        <p:txBody>
          <a:bodyPr anchor="t" anchorCtr="1">
            <a:normAutofit/>
          </a:bodyPr>
          <a:lstStyle>
            <a:lvl1pPr marL="0" indent="0" algn="ctr">
              <a:buFontTx/>
              <a:buNone/>
              <a:defRPr sz="11500" b="1">
                <a:solidFill>
                  <a:schemeClr val="bg1"/>
                </a:solidFill>
                <a:latin typeface="Calibri" panose="020F0502020204030204" pitchFamily="34" charset="0"/>
                <a:cs typeface="Calibri" panose="020F0502020204030204"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Tree>
    <p:extLst>
      <p:ext uri="{BB962C8B-B14F-4D97-AF65-F5344CB8AC3E}">
        <p14:creationId xmlns:p14="http://schemas.microsoft.com/office/powerpoint/2010/main" val="817417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thout guides - 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075802" y="27899343"/>
            <a:ext cx="11239212" cy="1077196"/>
          </a:xfrm>
          <a:prstGeom prst="rect">
            <a:avLst/>
          </a:prstGeom>
        </p:spPr>
        <p:txBody>
          <a:bodyPr wrap="square" lIns="228589" tIns="228589" rIns="228589" bIns="228589">
            <a:spAutoFit/>
          </a:bodyPr>
          <a:lstStyle>
            <a:lvl1pPr marL="0" indent="0">
              <a:buNone/>
              <a:defRPr sz="40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4075801" y="26854068"/>
            <a:ext cx="11257364" cy="1055599"/>
          </a:xfrm>
          <a:prstGeom prst="roundRect">
            <a:avLst/>
          </a:prstGeom>
          <a:solidFill>
            <a:schemeClr val="accent1">
              <a:lumMod val="50000"/>
            </a:schemeClr>
          </a:solidFill>
        </p:spPr>
        <p:txBody>
          <a:bodyPr wrap="square" lIns="91436" tIns="91436" rIns="91436" bIns="91436" anchor="ctr" anchorCtr="0">
            <a:spAutoFit/>
          </a:bodyPr>
          <a:lstStyle>
            <a:lvl1pPr>
              <a:defRPr lang="en-US" sz="5000" b="1" u="none" baseline="0" dirty="0">
                <a:solidFill>
                  <a:schemeClr val="bg1"/>
                </a:solidFill>
                <a:latin typeface="Calibri" panose="020F0502020204030204" pitchFamily="34" charset="0"/>
                <a:cs typeface="Calibri" panose="020F0502020204030204" pitchFamily="34" charset="0"/>
              </a:defRPr>
            </a:lvl1pPr>
          </a:lstStyle>
          <a:p>
            <a:pPr marL="0" lvl="0" indent="0" algn="ctr">
              <a:buNone/>
            </a:pPr>
            <a:r>
              <a:rPr lang="en-US" dirty="0"/>
              <a:t>INTRODUCTION</a:t>
            </a:r>
          </a:p>
        </p:txBody>
      </p:sp>
      <p:sp>
        <p:nvSpPr>
          <p:cNvPr id="19" name="Text Placeholder 3"/>
          <p:cNvSpPr>
            <a:spLocks noGrp="1"/>
          </p:cNvSpPr>
          <p:nvPr>
            <p:ph type="body" sz="quarter" idx="19" hasCustomPrompt="1"/>
          </p:nvPr>
        </p:nvSpPr>
        <p:spPr>
          <a:xfrm>
            <a:off x="4021347" y="17310252"/>
            <a:ext cx="11275515" cy="1077196"/>
          </a:xfrm>
          <a:prstGeom prst="rect">
            <a:avLst/>
          </a:prstGeom>
        </p:spPr>
        <p:txBody>
          <a:bodyPr wrap="square" lIns="228589" tIns="228589" rIns="228589" bIns="228589">
            <a:spAutoFit/>
          </a:bodyPr>
          <a:lstStyle>
            <a:lvl1pPr marL="0" indent="0">
              <a:buNone/>
              <a:defRPr sz="40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4039500" y="16210424"/>
            <a:ext cx="11257363" cy="1055599"/>
          </a:xfrm>
          <a:prstGeom prst="roundRect">
            <a:avLst/>
          </a:prstGeom>
          <a:solidFill>
            <a:schemeClr val="accent1">
              <a:lumMod val="50000"/>
            </a:schemeClr>
          </a:solidFill>
        </p:spPr>
        <p:txBody>
          <a:bodyPr wrap="square" lIns="91436" tIns="91436" rIns="91436" bIns="91436" anchor="ctr" anchorCtr="0">
            <a:spAutoFit/>
          </a:bodyPr>
          <a:lstStyle>
            <a:lvl1pPr>
              <a:defRPr lang="en-US" sz="5000" b="1" u="none" baseline="0" dirty="0">
                <a:solidFill>
                  <a:schemeClr val="bg1"/>
                </a:solidFill>
                <a:latin typeface="Calibri" panose="020F0502020204030204" pitchFamily="34" charset="0"/>
                <a:cs typeface="Calibri" panose="020F0502020204030204" pitchFamily="34" charset="0"/>
              </a:defRPr>
            </a:lvl1pPr>
          </a:lstStyle>
          <a:p>
            <a:pPr marL="0" lvl="0" indent="0" algn="ctr">
              <a:buNone/>
            </a:pPr>
            <a:r>
              <a:rPr lang="en-US" dirty="0"/>
              <a:t>OBJECTIVES</a:t>
            </a:r>
          </a:p>
        </p:txBody>
      </p:sp>
      <p:sp>
        <p:nvSpPr>
          <p:cNvPr id="21" name="Text Placeholder 3"/>
          <p:cNvSpPr>
            <a:spLocks noGrp="1"/>
          </p:cNvSpPr>
          <p:nvPr>
            <p:ph type="body" sz="quarter" idx="21" hasCustomPrompt="1"/>
          </p:nvPr>
        </p:nvSpPr>
        <p:spPr>
          <a:xfrm>
            <a:off x="16552652" y="10684853"/>
            <a:ext cx="12818433" cy="1077196"/>
          </a:xfrm>
          <a:prstGeom prst="rect">
            <a:avLst/>
          </a:prstGeom>
        </p:spPr>
        <p:txBody>
          <a:bodyPr wrap="square" lIns="228589" tIns="228589" rIns="228589" bIns="228589">
            <a:spAutoFit/>
          </a:bodyPr>
          <a:lstStyle>
            <a:lvl1pPr marL="0" indent="0">
              <a:buNone/>
              <a:defRPr sz="40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16534500" y="9778861"/>
            <a:ext cx="12892514" cy="1055599"/>
          </a:xfrm>
          <a:prstGeom prst="roundRect">
            <a:avLst/>
          </a:prstGeom>
          <a:solidFill>
            <a:srgbClr val="FFBF61"/>
          </a:solidFill>
        </p:spPr>
        <p:txBody>
          <a:bodyPr wrap="square" lIns="91436" tIns="91436" rIns="91436" bIns="91436" anchor="ctr" anchorCtr="0">
            <a:spAutoFit/>
          </a:bodyPr>
          <a:lstStyle>
            <a:lvl1pPr>
              <a:defRPr lang="en-US" sz="5000" b="1" u="none" baseline="0" dirty="0">
                <a:solidFill>
                  <a:schemeClr val="accent1">
                    <a:lumMod val="50000"/>
                  </a:schemeClr>
                </a:solidFill>
                <a:latin typeface="Calibri" panose="020F0502020204030204" pitchFamily="34" charset="0"/>
                <a:cs typeface="Calibri" panose="020F0502020204030204" pitchFamily="34" charset="0"/>
              </a:defRPr>
            </a:lvl1pPr>
          </a:lstStyle>
          <a:p>
            <a:pPr marL="0" lvl="0" indent="0" algn="ctr">
              <a:buNone/>
            </a:pPr>
            <a:r>
              <a:rPr lang="en-US" dirty="0"/>
              <a:t>MATERIALS &amp; METHODS</a:t>
            </a:r>
          </a:p>
        </p:txBody>
      </p:sp>
      <p:sp>
        <p:nvSpPr>
          <p:cNvPr id="23" name="Text Placeholder 3"/>
          <p:cNvSpPr>
            <a:spLocks noGrp="1"/>
          </p:cNvSpPr>
          <p:nvPr>
            <p:ph type="body" sz="quarter" idx="23" hasCustomPrompt="1"/>
          </p:nvPr>
        </p:nvSpPr>
        <p:spPr>
          <a:xfrm>
            <a:off x="16536008" y="24354140"/>
            <a:ext cx="12892514" cy="1077196"/>
          </a:xfrm>
          <a:prstGeom prst="rect">
            <a:avLst/>
          </a:prstGeom>
        </p:spPr>
        <p:txBody>
          <a:bodyPr wrap="square" lIns="228589" tIns="228589" rIns="228589" bIns="228589">
            <a:spAutoFit/>
          </a:bodyPr>
          <a:lstStyle>
            <a:lvl1pPr marL="0" indent="0">
              <a:buNone/>
              <a:defRPr sz="40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6554160" y="23248037"/>
            <a:ext cx="12818433" cy="1055599"/>
          </a:xfrm>
          <a:prstGeom prst="roundRect">
            <a:avLst/>
          </a:prstGeom>
          <a:solidFill>
            <a:srgbClr val="FFBF61"/>
          </a:solidFill>
        </p:spPr>
        <p:txBody>
          <a:bodyPr wrap="square" lIns="91436" tIns="91436" rIns="91436" bIns="91436" anchor="ctr" anchorCtr="0">
            <a:spAutoFit/>
          </a:bodyPr>
          <a:lstStyle>
            <a:lvl1pPr>
              <a:defRPr lang="en-US" sz="5000" b="1" u="none" baseline="0" dirty="0">
                <a:solidFill>
                  <a:schemeClr val="accent1">
                    <a:lumMod val="50000"/>
                  </a:schemeClr>
                </a:solidFill>
                <a:latin typeface="Calibri" panose="020F0502020204030204" pitchFamily="34" charset="0"/>
                <a:cs typeface="Calibri" panose="020F0502020204030204" pitchFamily="34" charset="0"/>
              </a:defRPr>
            </a:lvl1pPr>
          </a:lstStyle>
          <a:p>
            <a:pPr marL="0" lvl="0" indent="0" algn="ctr">
              <a:buNone/>
            </a:pPr>
            <a:r>
              <a:rPr lang="en-US" dirty="0"/>
              <a:t>RESULTS</a:t>
            </a:r>
          </a:p>
        </p:txBody>
      </p:sp>
      <p:sp>
        <p:nvSpPr>
          <p:cNvPr id="25" name="Text Placeholder 5"/>
          <p:cNvSpPr>
            <a:spLocks noGrp="1"/>
          </p:cNvSpPr>
          <p:nvPr>
            <p:ph type="body" sz="quarter" idx="25" hasCustomPrompt="1"/>
          </p:nvPr>
        </p:nvSpPr>
        <p:spPr>
          <a:xfrm>
            <a:off x="30656027" y="9848663"/>
            <a:ext cx="11899877" cy="1055599"/>
          </a:xfrm>
          <a:prstGeom prst="roundRect">
            <a:avLst/>
          </a:prstGeom>
          <a:solidFill>
            <a:schemeClr val="accent1">
              <a:lumMod val="50000"/>
            </a:schemeClr>
          </a:solidFill>
        </p:spPr>
        <p:txBody>
          <a:bodyPr wrap="square" lIns="91436" tIns="91436" rIns="91436" bIns="91436" anchor="ctr" anchorCtr="0">
            <a:spAutoFit/>
          </a:bodyPr>
          <a:lstStyle>
            <a:lvl1pPr>
              <a:defRPr lang="en-US" sz="5000" b="1" u="none" baseline="0" dirty="0">
                <a:solidFill>
                  <a:schemeClr val="bg1"/>
                </a:solidFill>
                <a:latin typeface="Calibri" panose="020F0502020204030204" pitchFamily="34" charset="0"/>
                <a:cs typeface="Calibri" panose="020F0502020204030204" pitchFamily="34" charset="0"/>
              </a:defRPr>
            </a:lvl1pPr>
          </a:lstStyle>
          <a:p>
            <a:pPr marL="0" lvl="0" indent="0" algn="ctr">
              <a:buNone/>
            </a:pPr>
            <a:r>
              <a:rPr lang="en-US" dirty="0"/>
              <a:t>CONCLUSIONS</a:t>
            </a:r>
          </a:p>
        </p:txBody>
      </p:sp>
      <p:sp>
        <p:nvSpPr>
          <p:cNvPr id="26" name="Text Placeholder 3"/>
          <p:cNvSpPr>
            <a:spLocks noGrp="1"/>
          </p:cNvSpPr>
          <p:nvPr>
            <p:ph type="body" sz="quarter" idx="26" hasCustomPrompt="1"/>
          </p:nvPr>
        </p:nvSpPr>
        <p:spPr>
          <a:xfrm>
            <a:off x="30656027" y="10998804"/>
            <a:ext cx="11927557" cy="1077196"/>
          </a:xfrm>
          <a:prstGeom prst="rect">
            <a:avLst/>
          </a:prstGeom>
        </p:spPr>
        <p:txBody>
          <a:bodyPr wrap="square" lIns="228589" tIns="228589" rIns="228589" bIns="228589">
            <a:spAutoFit/>
          </a:bodyPr>
          <a:lstStyle>
            <a:lvl1pPr marL="0" indent="0">
              <a:buNone/>
              <a:defRPr sz="40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30619725" y="21281172"/>
            <a:ext cx="11899876" cy="1055599"/>
          </a:xfrm>
          <a:prstGeom prst="roundRect">
            <a:avLst/>
          </a:prstGeom>
          <a:solidFill>
            <a:schemeClr val="accent1">
              <a:lumMod val="50000"/>
            </a:schemeClr>
          </a:solidFill>
        </p:spPr>
        <p:txBody>
          <a:bodyPr wrap="square" lIns="91436" tIns="91436" rIns="91436" bIns="91436" anchor="ctr" anchorCtr="0">
            <a:spAutoFit/>
          </a:bodyPr>
          <a:lstStyle>
            <a:lvl1pPr>
              <a:defRPr lang="en-US" sz="5000" b="1" u="none" baseline="0" dirty="0">
                <a:solidFill>
                  <a:schemeClr val="bg1"/>
                </a:solidFill>
                <a:latin typeface="Calibri" panose="020F0502020204030204" pitchFamily="34" charset="0"/>
                <a:cs typeface="Calibri" panose="020F0502020204030204" pitchFamily="34" charset="0"/>
              </a:defRPr>
            </a:lvl1pPr>
          </a:lstStyle>
          <a:p>
            <a:pPr marL="0" lvl="0" indent="0" algn="ctr">
              <a:buNone/>
            </a:pPr>
            <a:r>
              <a:rPr lang="en-US" dirty="0"/>
              <a:t>REFERENCES</a:t>
            </a:r>
          </a:p>
        </p:txBody>
      </p:sp>
      <p:sp>
        <p:nvSpPr>
          <p:cNvPr id="28" name="Text Placeholder 3"/>
          <p:cNvSpPr>
            <a:spLocks noGrp="1"/>
          </p:cNvSpPr>
          <p:nvPr>
            <p:ph type="body" sz="quarter" idx="28" hasCustomPrompt="1"/>
          </p:nvPr>
        </p:nvSpPr>
        <p:spPr>
          <a:xfrm>
            <a:off x="30592046" y="22298251"/>
            <a:ext cx="11927556" cy="1077196"/>
          </a:xfrm>
          <a:prstGeom prst="rect">
            <a:avLst/>
          </a:prstGeom>
        </p:spPr>
        <p:txBody>
          <a:bodyPr wrap="square" lIns="228589" tIns="228589" rIns="228589" bIns="228589">
            <a:spAutoFit/>
          </a:bodyPr>
          <a:lstStyle>
            <a:lvl1pPr marL="0" indent="0">
              <a:buNone/>
              <a:defRPr sz="40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30619725" y="34956265"/>
            <a:ext cx="11927556" cy="1055599"/>
          </a:xfrm>
          <a:prstGeom prst="roundRect">
            <a:avLst/>
          </a:prstGeom>
          <a:solidFill>
            <a:schemeClr val="accent1">
              <a:lumMod val="50000"/>
            </a:schemeClr>
          </a:solidFill>
        </p:spPr>
        <p:txBody>
          <a:bodyPr wrap="square" lIns="91436" tIns="91436" rIns="91436" bIns="91436" anchor="ctr" anchorCtr="0">
            <a:spAutoFit/>
          </a:bodyPr>
          <a:lstStyle>
            <a:lvl1pPr>
              <a:defRPr lang="en-US" sz="5000" b="1" u="none" baseline="0" dirty="0">
                <a:solidFill>
                  <a:schemeClr val="bg1"/>
                </a:solidFill>
                <a:latin typeface="Calibri" panose="020F0502020204030204" pitchFamily="34" charset="0"/>
                <a:cs typeface="Calibri" panose="020F0502020204030204" pitchFamily="34" charset="0"/>
              </a:defRPr>
            </a:lvl1pPr>
          </a:lstStyle>
          <a:p>
            <a:pPr marL="0" lvl="0" indent="0" algn="ctr">
              <a:buNone/>
            </a:pPr>
            <a:r>
              <a:rPr lang="en-US" dirty="0"/>
              <a:t>ACKNOWLEDGEMENTS  or  CONTACT</a:t>
            </a:r>
          </a:p>
        </p:txBody>
      </p:sp>
      <p:sp>
        <p:nvSpPr>
          <p:cNvPr id="30" name="Text Placeholder 3"/>
          <p:cNvSpPr>
            <a:spLocks noGrp="1"/>
          </p:cNvSpPr>
          <p:nvPr>
            <p:ph type="body" sz="quarter" idx="30" hasCustomPrompt="1"/>
          </p:nvPr>
        </p:nvSpPr>
        <p:spPr>
          <a:xfrm>
            <a:off x="30592045" y="35945298"/>
            <a:ext cx="11955235" cy="1077196"/>
          </a:xfrm>
          <a:prstGeom prst="rect">
            <a:avLst/>
          </a:prstGeom>
        </p:spPr>
        <p:txBody>
          <a:bodyPr wrap="square" lIns="228589" tIns="228589" rIns="228589" bIns="228589">
            <a:spAutoFit/>
          </a:bodyPr>
          <a:lstStyle>
            <a:lvl1pPr marL="0" indent="0">
              <a:buNone/>
              <a:defRPr sz="40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32" name="Text Placeholder 76">
            <a:extLst>
              <a:ext uri="{FF2B5EF4-FFF2-40B4-BE49-F238E27FC236}">
                <a16:creationId xmlns:a16="http://schemas.microsoft.com/office/drawing/2014/main" id="{BC1423D4-AB59-BA4A-9372-A9EAA82EE7DA}"/>
              </a:ext>
            </a:extLst>
          </p:cNvPr>
          <p:cNvSpPr>
            <a:spLocks noGrp="1"/>
          </p:cNvSpPr>
          <p:nvPr>
            <p:ph type="body" sz="quarter" idx="150" hasCustomPrompt="1"/>
          </p:nvPr>
        </p:nvSpPr>
        <p:spPr>
          <a:xfrm>
            <a:off x="6105525" y="6103023"/>
            <a:ext cx="31680150" cy="1280160"/>
          </a:xfrm>
          <a:prstGeom prst="rect">
            <a:avLst/>
          </a:prstGeom>
        </p:spPr>
        <p:txBody>
          <a:bodyPr>
            <a:normAutofit/>
          </a:bodyPr>
          <a:lstStyle>
            <a:lvl1pPr marL="0" indent="0" algn="ctr">
              <a:buFontTx/>
              <a:buNone/>
              <a:defRPr sz="5000">
                <a:solidFill>
                  <a:schemeClr val="bg1"/>
                </a:solidFill>
                <a:latin typeface="Calibri" panose="020F0502020204030204" pitchFamily="34" charset="0"/>
                <a:cs typeface="Calibri" panose="020F0502020204030204"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33" name="Text Placeholder 76">
            <a:extLst>
              <a:ext uri="{FF2B5EF4-FFF2-40B4-BE49-F238E27FC236}">
                <a16:creationId xmlns:a16="http://schemas.microsoft.com/office/drawing/2014/main" id="{26082C61-483E-F341-89CD-F20ADB7F5091}"/>
              </a:ext>
            </a:extLst>
          </p:cNvPr>
          <p:cNvSpPr>
            <a:spLocks noGrp="1"/>
          </p:cNvSpPr>
          <p:nvPr>
            <p:ph type="body" sz="quarter" idx="151" hasCustomPrompt="1"/>
          </p:nvPr>
        </p:nvSpPr>
        <p:spPr>
          <a:xfrm>
            <a:off x="6105525" y="4664846"/>
            <a:ext cx="31680150" cy="1115316"/>
          </a:xfrm>
          <a:prstGeom prst="rect">
            <a:avLst/>
          </a:prstGeom>
        </p:spPr>
        <p:txBody>
          <a:bodyPr anchor="t" anchorCtr="1">
            <a:noAutofit/>
          </a:bodyPr>
          <a:lstStyle>
            <a:lvl1pPr marL="0" indent="0" algn="ctr">
              <a:buFontTx/>
              <a:buNone/>
              <a:defRPr sz="6000">
                <a:solidFill>
                  <a:schemeClr val="bg1"/>
                </a:solidFill>
                <a:latin typeface="Calibri" panose="020F0502020204030204" pitchFamily="34" charset="0"/>
                <a:cs typeface="Calibri" panose="020F0502020204030204"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34" name="Text Placeholder 76">
            <a:extLst>
              <a:ext uri="{FF2B5EF4-FFF2-40B4-BE49-F238E27FC236}">
                <a16:creationId xmlns:a16="http://schemas.microsoft.com/office/drawing/2014/main" id="{F5B9C6BA-71D1-2C43-932D-B21CEA8FC9F2}"/>
              </a:ext>
            </a:extLst>
          </p:cNvPr>
          <p:cNvSpPr>
            <a:spLocks noGrp="1"/>
          </p:cNvSpPr>
          <p:nvPr>
            <p:ph type="body" sz="quarter" idx="153" hasCustomPrompt="1"/>
          </p:nvPr>
        </p:nvSpPr>
        <p:spPr>
          <a:xfrm>
            <a:off x="6105525" y="2020899"/>
            <a:ext cx="31680150" cy="2246515"/>
          </a:xfrm>
          <a:prstGeom prst="rect">
            <a:avLst/>
          </a:prstGeom>
        </p:spPr>
        <p:txBody>
          <a:bodyPr anchor="t" anchorCtr="1">
            <a:noAutofit/>
          </a:bodyPr>
          <a:lstStyle>
            <a:lvl1pPr marL="0" indent="0" algn="ctr">
              <a:buFontTx/>
              <a:buNone/>
              <a:defRPr sz="8000" b="1">
                <a:solidFill>
                  <a:schemeClr val="bg1"/>
                </a:solidFill>
                <a:latin typeface="Calibri" panose="020F0502020204030204" pitchFamily="34" charset="0"/>
                <a:cs typeface="Calibri" panose="020F0502020204030204"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t>
            </a:r>
            <a:br>
              <a:rPr lang="en-US" dirty="0"/>
            </a:br>
            <a:r>
              <a:rPr lang="en-US" dirty="0"/>
              <a:t>add title</a:t>
            </a:r>
          </a:p>
        </p:txBody>
      </p:sp>
      <p:sp>
        <p:nvSpPr>
          <p:cNvPr id="35" name="Text Placeholder 3">
            <a:extLst>
              <a:ext uri="{FF2B5EF4-FFF2-40B4-BE49-F238E27FC236}">
                <a16:creationId xmlns:a16="http://schemas.microsoft.com/office/drawing/2014/main" id="{2ACB6BCB-A040-42A1-9311-7321510A0EA1}"/>
              </a:ext>
            </a:extLst>
          </p:cNvPr>
          <p:cNvSpPr>
            <a:spLocks noGrp="1"/>
          </p:cNvSpPr>
          <p:nvPr>
            <p:ph type="body" sz="quarter" idx="154" hasCustomPrompt="1"/>
          </p:nvPr>
        </p:nvSpPr>
        <p:spPr>
          <a:xfrm>
            <a:off x="4093953" y="10724360"/>
            <a:ext cx="11257364" cy="1692749"/>
          </a:xfrm>
          <a:prstGeom prst="rect">
            <a:avLst/>
          </a:prstGeom>
        </p:spPr>
        <p:txBody>
          <a:bodyPr wrap="square" lIns="228589" tIns="228589" rIns="228589" bIns="228589">
            <a:spAutoFit/>
          </a:bodyPr>
          <a:lstStyle>
            <a:lvl1pPr marL="457200" indent="-457200">
              <a:buFont typeface="Arial" panose="020B0604020202020204" pitchFamily="34" charset="0"/>
              <a:buChar char="•"/>
              <a:defRPr sz="4000">
                <a:solidFill>
                  <a:schemeClr val="tx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Insert your key research highlights in three to five points </a:t>
            </a:r>
          </a:p>
        </p:txBody>
      </p:sp>
      <p:sp>
        <p:nvSpPr>
          <p:cNvPr id="36" name="Text Placeholder 5">
            <a:extLst>
              <a:ext uri="{FF2B5EF4-FFF2-40B4-BE49-F238E27FC236}">
                <a16:creationId xmlns:a16="http://schemas.microsoft.com/office/drawing/2014/main" id="{62EB487B-5EAA-461C-8703-AB6259711EDB}"/>
              </a:ext>
            </a:extLst>
          </p:cNvPr>
          <p:cNvSpPr>
            <a:spLocks noGrp="1"/>
          </p:cNvSpPr>
          <p:nvPr>
            <p:ph type="body" sz="quarter" idx="155" hasCustomPrompt="1"/>
          </p:nvPr>
        </p:nvSpPr>
        <p:spPr>
          <a:xfrm>
            <a:off x="4075802" y="9685142"/>
            <a:ext cx="11257364" cy="1055599"/>
          </a:xfrm>
          <a:prstGeom prst="roundRect">
            <a:avLst/>
          </a:prstGeom>
          <a:solidFill>
            <a:schemeClr val="accent1">
              <a:lumMod val="50000"/>
            </a:schemeClr>
          </a:solidFill>
        </p:spPr>
        <p:txBody>
          <a:bodyPr wrap="square" lIns="91436" tIns="91436" rIns="91436" bIns="91436" anchor="ctr" anchorCtr="0">
            <a:spAutoFit/>
          </a:bodyPr>
          <a:lstStyle>
            <a:lvl1pPr>
              <a:defRPr lang="en-US" sz="5000" b="1" u="none" baseline="0" dirty="0">
                <a:solidFill>
                  <a:schemeClr val="bg1"/>
                </a:solidFill>
                <a:latin typeface="Calibri" panose="020F0502020204030204" pitchFamily="34" charset="0"/>
                <a:cs typeface="Calibri" panose="020F0502020204030204" pitchFamily="34" charset="0"/>
              </a:defRPr>
            </a:lvl1pPr>
          </a:lstStyle>
          <a:p>
            <a:pPr marL="0" lvl="0" indent="0" algn="ctr">
              <a:buNone/>
            </a:pPr>
            <a:r>
              <a:rPr lang="en-US" dirty="0"/>
              <a:t>Research Highlights</a:t>
            </a:r>
          </a:p>
        </p:txBody>
      </p:sp>
      <p:sp>
        <p:nvSpPr>
          <p:cNvPr id="2" name="Oval 1">
            <a:extLst>
              <a:ext uri="{FF2B5EF4-FFF2-40B4-BE49-F238E27FC236}">
                <a16:creationId xmlns:a16="http://schemas.microsoft.com/office/drawing/2014/main" id="{AEA2A2E3-94E9-413B-A25B-54FEB3A5F321}"/>
              </a:ext>
            </a:extLst>
          </p:cNvPr>
          <p:cNvSpPr/>
          <p:nvPr userDrawn="1"/>
        </p:nvSpPr>
        <p:spPr>
          <a:xfrm>
            <a:off x="704850" y="2057135"/>
            <a:ext cx="4343400" cy="4454575"/>
          </a:xfrm>
          <a:prstGeom prst="ellipse">
            <a:avLst/>
          </a:prstGeom>
          <a:solidFill>
            <a:schemeClr val="bg1"/>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solidFill>
                  <a:schemeClr val="accent1">
                    <a:lumMod val="50000"/>
                  </a:schemeClr>
                </a:solidFill>
              </a:rPr>
              <a:t>Paper ID: </a:t>
            </a:r>
          </a:p>
          <a:p>
            <a:pPr algn="ctr"/>
            <a:r>
              <a:rPr lang="en-US" sz="11500" b="1" dirty="0">
                <a:solidFill>
                  <a:schemeClr val="accent1">
                    <a:lumMod val="50000"/>
                  </a:schemeClr>
                </a:solidFill>
              </a:rPr>
              <a:t>XXX</a:t>
            </a:r>
          </a:p>
        </p:txBody>
      </p:sp>
      <p:sp>
        <p:nvSpPr>
          <p:cNvPr id="37" name="Oval 36">
            <a:extLst>
              <a:ext uri="{FF2B5EF4-FFF2-40B4-BE49-F238E27FC236}">
                <a16:creationId xmlns:a16="http://schemas.microsoft.com/office/drawing/2014/main" id="{5C38D81E-C87A-462D-90D6-9393B9BA0C93}"/>
              </a:ext>
            </a:extLst>
          </p:cNvPr>
          <p:cNvSpPr/>
          <p:nvPr userDrawn="1"/>
        </p:nvSpPr>
        <p:spPr>
          <a:xfrm>
            <a:off x="38603931" y="1943340"/>
            <a:ext cx="4343400" cy="4454575"/>
          </a:xfrm>
          <a:prstGeom prst="ellipse">
            <a:avLst/>
          </a:prstGeom>
          <a:solidFill>
            <a:schemeClr val="bg1"/>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solidFill>
                  <a:schemeClr val="accent1">
                    <a:lumMod val="50000"/>
                  </a:schemeClr>
                </a:solidFill>
              </a:rPr>
              <a:t>Logo</a:t>
            </a:r>
            <a:endParaRPr lang="en-US" sz="11500" b="1" dirty="0">
              <a:solidFill>
                <a:schemeClr val="accent1">
                  <a:lumMod val="50000"/>
                </a:schemeClr>
              </a:solidFill>
            </a:endParaRPr>
          </a:p>
        </p:txBody>
      </p:sp>
      <p:sp>
        <p:nvSpPr>
          <p:cNvPr id="38" name="Text Placeholder 3">
            <a:extLst>
              <a:ext uri="{FF2B5EF4-FFF2-40B4-BE49-F238E27FC236}">
                <a16:creationId xmlns:a16="http://schemas.microsoft.com/office/drawing/2014/main" id="{9041D192-C86C-4C1F-9BA7-DF27DAC6EA7A}"/>
              </a:ext>
            </a:extLst>
          </p:cNvPr>
          <p:cNvSpPr>
            <a:spLocks noGrp="1"/>
          </p:cNvSpPr>
          <p:nvPr>
            <p:ph type="body" sz="quarter" idx="156" hasCustomPrompt="1"/>
          </p:nvPr>
        </p:nvSpPr>
        <p:spPr>
          <a:xfrm>
            <a:off x="30992096" y="42700579"/>
            <a:ext cx="11955235" cy="892530"/>
          </a:xfrm>
          <a:prstGeom prst="rect">
            <a:avLst/>
          </a:prstGeom>
        </p:spPr>
        <p:txBody>
          <a:bodyPr wrap="square" lIns="228589" tIns="228589" rIns="228589" bIns="228589">
            <a:spAutoFit/>
          </a:bodyPr>
          <a:lstStyle>
            <a:lvl1pPr marL="0" indent="0" algn="r">
              <a:buNone/>
              <a:defRPr sz="2800">
                <a:solidFill>
                  <a:schemeClr val="bg1"/>
                </a:solidFill>
                <a:latin typeface="Calibri" panose="020F0502020204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Insert corresponding authors contact</a:t>
            </a:r>
          </a:p>
        </p:txBody>
      </p:sp>
      <p:grpSp>
        <p:nvGrpSpPr>
          <p:cNvPr id="5" name="Group 4">
            <a:extLst>
              <a:ext uri="{FF2B5EF4-FFF2-40B4-BE49-F238E27FC236}">
                <a16:creationId xmlns:a16="http://schemas.microsoft.com/office/drawing/2014/main" id="{C85E343F-69E4-4001-83FA-29D15EB7CA67}"/>
              </a:ext>
            </a:extLst>
          </p:cNvPr>
          <p:cNvGrpSpPr/>
          <p:nvPr userDrawn="1"/>
        </p:nvGrpSpPr>
        <p:grpSpPr>
          <a:xfrm>
            <a:off x="15637067" y="9795810"/>
            <a:ext cx="14696908" cy="32168210"/>
            <a:chOff x="15637067" y="9795810"/>
            <a:chExt cx="14696908" cy="32168210"/>
          </a:xfrm>
        </p:grpSpPr>
        <p:sp>
          <p:nvSpPr>
            <p:cNvPr id="3" name="Rectangle 2">
              <a:extLst>
                <a:ext uri="{FF2B5EF4-FFF2-40B4-BE49-F238E27FC236}">
                  <a16:creationId xmlns:a16="http://schemas.microsoft.com/office/drawing/2014/main" id="{EA813886-C71E-459E-8ECC-F95551AD6CEF}"/>
                </a:ext>
              </a:extLst>
            </p:cNvPr>
            <p:cNvSpPr/>
            <p:nvPr userDrawn="1"/>
          </p:nvSpPr>
          <p:spPr>
            <a:xfrm>
              <a:off x="15637067" y="9795810"/>
              <a:ext cx="348935" cy="32074491"/>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2309A1A8-3540-44F9-85D6-9D27A04862AC}"/>
                </a:ext>
              </a:extLst>
            </p:cNvPr>
            <p:cNvSpPr/>
            <p:nvPr userDrawn="1"/>
          </p:nvSpPr>
          <p:spPr>
            <a:xfrm>
              <a:off x="29985040" y="9889529"/>
              <a:ext cx="348935" cy="32074491"/>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Text Placeholder 3">
            <a:extLst>
              <a:ext uri="{FF2B5EF4-FFF2-40B4-BE49-F238E27FC236}">
                <a16:creationId xmlns:a16="http://schemas.microsoft.com/office/drawing/2014/main" id="{B52EAAB2-4C44-41E7-B735-6059FEF8D26E}"/>
              </a:ext>
            </a:extLst>
          </p:cNvPr>
          <p:cNvSpPr>
            <a:spLocks noGrp="1"/>
          </p:cNvSpPr>
          <p:nvPr>
            <p:ph type="body" sz="quarter" idx="157" hasCustomPrompt="1"/>
          </p:nvPr>
        </p:nvSpPr>
        <p:spPr>
          <a:xfrm>
            <a:off x="3382896" y="42843911"/>
            <a:ext cx="26303208" cy="1015640"/>
          </a:xfrm>
          <a:prstGeom prst="rect">
            <a:avLst/>
          </a:prstGeom>
        </p:spPr>
        <p:txBody>
          <a:bodyPr wrap="square" lIns="228589" tIns="228589" rIns="228589" bIns="228589">
            <a:spAutoFit/>
          </a:bodyPr>
          <a:lstStyle>
            <a:lvl1pPr marL="0" indent="0" algn="l">
              <a:buNone/>
              <a:defRPr sz="3600">
                <a:solidFill>
                  <a:schemeClr val="bg1"/>
                </a:solidFill>
                <a:latin typeface="Arial Narrow" panose="020B0606020202030204" pitchFamily="34" charset="0"/>
                <a:cs typeface="Calibri" panose="020F0502020204030204"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r>
              <a:rPr lang="en-US" dirty="0"/>
              <a:t>6th International Conference on Electrical Engineering and Information &amp; Communication Technology (ICEEICT) Insert corresponding authors contact</a:t>
            </a:r>
          </a:p>
        </p:txBody>
      </p:sp>
    </p:spTree>
    <p:extLst>
      <p:ext uri="{BB962C8B-B14F-4D97-AF65-F5344CB8AC3E}">
        <p14:creationId xmlns:p14="http://schemas.microsoft.com/office/powerpoint/2010/main" val="4016827341"/>
      </p:ext>
    </p:extLst>
  </p:cSld>
  <p:clrMapOvr>
    <a:masterClrMapping/>
  </p:clrMapOvr>
</p:sldLayout>
</file>

<file path=ppt/slideMasters/_rels/slideMaster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theme" Target="../theme/theme1.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14" name="Rectangle 36">
            <a:extLst>
              <a:ext uri="{FF2B5EF4-FFF2-40B4-BE49-F238E27FC236}">
                <a16:creationId xmlns:a16="http://schemas.microsoft.com/office/drawing/2014/main" id="{121C01C0-51CC-4833-AB29-5B0F4B1B077F}"/>
              </a:ext>
            </a:extLst>
          </p:cNvPr>
          <p:cNvSpPr>
            <a:spLocks noChangeArrowheads="1"/>
          </p:cNvSpPr>
          <p:nvPr userDrawn="1"/>
        </p:nvSpPr>
        <p:spPr bwMode="auto">
          <a:xfrm>
            <a:off x="-7717" y="-19482"/>
            <a:ext cx="43891200" cy="9479962"/>
          </a:xfrm>
          <a:prstGeom prst="rect">
            <a:avLst/>
          </a:prstGeom>
          <a:solidFill>
            <a:schemeClr val="accent1">
              <a:lumMod val="50000"/>
            </a:schemeClr>
          </a:solidFill>
          <a:ln w="9525">
            <a:noFill/>
            <a:miter lim="800000"/>
            <a:headEnd/>
            <a:tailEnd/>
          </a:ln>
          <a:effectLst/>
        </p:spPr>
        <p:txBody>
          <a:bodyPr wrap="none" lIns="260086" tIns="130043" rIns="260086" bIns="130043" anchor="ctr"/>
          <a:lstStyle/>
          <a:p>
            <a:pPr>
              <a:defRPr/>
            </a:pPr>
            <a:endParaRPr lang="en-US" sz="13978" dirty="0"/>
          </a:p>
        </p:txBody>
      </p:sp>
      <p:sp>
        <p:nvSpPr>
          <p:cNvPr id="3" name="Rectangle 36">
            <a:extLst>
              <a:ext uri="{FF2B5EF4-FFF2-40B4-BE49-F238E27FC236}">
                <a16:creationId xmlns:a16="http://schemas.microsoft.com/office/drawing/2014/main" id="{3DB4EDBD-EF17-E747-8601-ECEFDF6B4938}"/>
              </a:ext>
            </a:extLst>
          </p:cNvPr>
          <p:cNvSpPr>
            <a:spLocks noChangeArrowheads="1"/>
          </p:cNvSpPr>
          <p:nvPr userDrawn="1"/>
        </p:nvSpPr>
        <p:spPr bwMode="auto">
          <a:xfrm>
            <a:off x="-27512" y="42168978"/>
            <a:ext cx="43910995" cy="1775944"/>
          </a:xfrm>
          <a:prstGeom prst="rect">
            <a:avLst/>
          </a:prstGeom>
          <a:solidFill>
            <a:schemeClr val="accent1">
              <a:lumMod val="50000"/>
            </a:schemeClr>
          </a:solidFill>
          <a:ln w="9525">
            <a:noFill/>
            <a:miter lim="800000"/>
            <a:headEnd/>
            <a:tailEnd/>
          </a:ln>
          <a:effectLst/>
        </p:spPr>
        <p:txBody>
          <a:bodyPr wrap="none" lIns="260086" tIns="130043" rIns="260086" bIns="130043" anchor="ctr"/>
          <a:lstStyle/>
          <a:p>
            <a:pPr>
              <a:defRPr/>
            </a:pPr>
            <a:endParaRPr lang="en-US" sz="13978" dirty="0"/>
          </a:p>
        </p:txBody>
      </p:sp>
      <p:sp>
        <p:nvSpPr>
          <p:cNvPr id="6" name="Rounded Rectangle 5">
            <a:extLst>
              <a:ext uri="{FF2B5EF4-FFF2-40B4-BE49-F238E27FC236}">
                <a16:creationId xmlns:a16="http://schemas.microsoft.com/office/drawing/2014/main" id="{D7D03A03-781E-2C45-A07D-2086390D7220}"/>
              </a:ext>
            </a:extLst>
          </p:cNvPr>
          <p:cNvSpPr/>
          <p:nvPr userDrawn="1"/>
        </p:nvSpPr>
        <p:spPr>
          <a:xfrm>
            <a:off x="3499426" y="8286749"/>
            <a:ext cx="39420224" cy="34423437"/>
          </a:xfrm>
          <a:prstGeom prst="roundRect">
            <a:avLst>
              <a:gd name="adj" fmla="val 0"/>
            </a:avLst>
          </a:prstGeom>
          <a:solidFill>
            <a:schemeClr val="bg1"/>
          </a:solidFill>
          <a:ln w="19050">
            <a:solidFill>
              <a:schemeClr val="accent1">
                <a:lumMod val="50000"/>
              </a:schemeClr>
            </a:solidFill>
          </a:ln>
          <a:effectLst>
            <a:outerShdw blurRad="3556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978"/>
          </a:p>
        </p:txBody>
      </p:sp>
      <p:pic>
        <p:nvPicPr>
          <p:cNvPr id="7" name="Picture 6">
            <a:extLst>
              <a:ext uri="{FF2B5EF4-FFF2-40B4-BE49-F238E27FC236}">
                <a16:creationId xmlns:a16="http://schemas.microsoft.com/office/drawing/2014/main" id="{54A8E2C3-783B-46AB-80E6-A01FF4E9516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8956" y="34849887"/>
            <a:ext cx="3532829" cy="3165975"/>
          </a:xfrm>
          <a:prstGeom prst="rect">
            <a:avLst/>
          </a:prstGeom>
        </p:spPr>
      </p:pic>
      <p:pic>
        <p:nvPicPr>
          <p:cNvPr id="8" name="Picture 7">
            <a:extLst>
              <a:ext uri="{FF2B5EF4-FFF2-40B4-BE49-F238E27FC236}">
                <a16:creationId xmlns:a16="http://schemas.microsoft.com/office/drawing/2014/main" id="{E73435AE-16EF-4026-8FB6-50F5CECF00F3}"/>
              </a:ext>
            </a:extLst>
          </p:cNvPr>
          <p:cNvPicPr>
            <a:picLocks noChangeAspect="1"/>
          </p:cNvPicPr>
          <p:nvPr userDrawn="1"/>
        </p:nvPicPr>
        <p:blipFill>
          <a:blip r:embed="rId5">
            <a:extLst>
              <a:ext uri="{BEBA8EAE-BF5A-486C-A8C5-ECC9F3942E4B}">
                <a14:imgProps xmlns:a14="http://schemas.microsoft.com/office/drawing/2010/main">
                  <a14:imgLayer r:embed="rId6">
                    <a14:imgEffect>
                      <a14:backgroundRemoval t="4237" b="94068" l="1523" r="97970">
                        <a14:foregroundMark x1="68020" y1="32203" x2="61421" y2="33051"/>
                        <a14:foregroundMark x1="65990" y1="46610" x2="59898" y2="46610"/>
                        <a14:foregroundMark x1="64975" y1="61864" x2="60406" y2="61864"/>
                        <a14:foregroundMark x1="48223" y1="63559" x2="37563" y2="61864"/>
                        <a14:foregroundMark x1="49746" y1="46610" x2="43147" y2="46610"/>
                        <a14:foregroundMark x1="50254" y1="32203" x2="45685" y2="32203"/>
                        <a14:foregroundMark x1="73604" y1="46610" x2="73604" y2="54237"/>
                        <a14:foregroundMark x1="74619" y1="29661" x2="74619" y2="29661"/>
                        <a14:foregroundMark x1="79695" y1="44915" x2="79188" y2="52542"/>
                        <a14:foregroundMark x1="94416" y1="39831" x2="94416" y2="46610"/>
                        <a14:foregroundMark x1="98477" y1="32203" x2="97970" y2="32203"/>
                        <a14:foregroundMark x1="35533" y1="33898" x2="29442" y2="33898"/>
                        <a14:foregroundMark x1="10152" y1="5932" x2="6599" y2="7627"/>
                        <a14:foregroundMark x1="2030" y1="16102" x2="1523" y2="19492"/>
                        <a14:foregroundMark x1="12690" y1="16949" x2="11168" y2="18644"/>
                        <a14:foregroundMark x1="14721" y1="33051" x2="14721" y2="33051"/>
                        <a14:foregroundMark x1="13706" y1="47458" x2="13706" y2="59322"/>
                        <a14:foregroundMark x1="40609" y1="73729" x2="42640" y2="73729"/>
                        <a14:foregroundMark x1="47716" y1="84746" x2="42132" y2="88136"/>
                        <a14:foregroundMark x1="38579" y1="94068" x2="44162" y2="94068"/>
                        <a14:foregroundMark x1="71066" y1="72881" x2="77157" y2="73729"/>
                        <a14:foregroundMark x1="56345" y1="72881" x2="61929" y2="73729"/>
                        <a14:foregroundMark x1="93401" y1="73729" x2="93909" y2="92373"/>
                        <a14:foregroundMark x1="19797" y1="4237" x2="19289" y2="4237"/>
                        <a14:backgroundMark x1="89340" y1="13559" x2="47208" y2="13559"/>
                        <a14:backgroundMark x1="47208" y1="13559" x2="47208" y2="13559"/>
                      </a14:backgroundRemoval>
                    </a14:imgEffect>
                    <a14:imgEffect>
                      <a14:sharpenSoften amount="50000"/>
                    </a14:imgEffect>
                  </a14:imgLayer>
                </a14:imgProps>
              </a:ext>
              <a:ext uri="{28A0092B-C50C-407E-A947-70E740481C1C}">
                <a14:useLocalDpi xmlns:a14="http://schemas.microsoft.com/office/drawing/2010/main" val="0"/>
              </a:ext>
            </a:extLst>
          </a:blip>
          <a:stretch>
            <a:fillRect/>
          </a:stretch>
        </p:blipFill>
        <p:spPr>
          <a:xfrm rot="16200000">
            <a:off x="-756698" y="25758503"/>
            <a:ext cx="4985310" cy="2654096"/>
          </a:xfrm>
          <a:prstGeom prst="rect">
            <a:avLst/>
          </a:prstGeom>
        </p:spPr>
      </p:pic>
      <p:grpSp>
        <p:nvGrpSpPr>
          <p:cNvPr id="9" name="Group 8">
            <a:extLst>
              <a:ext uri="{FF2B5EF4-FFF2-40B4-BE49-F238E27FC236}">
                <a16:creationId xmlns:a16="http://schemas.microsoft.com/office/drawing/2014/main" id="{BB566BB9-7615-4308-B3A9-07437F71F17C}"/>
              </a:ext>
            </a:extLst>
          </p:cNvPr>
          <p:cNvGrpSpPr/>
          <p:nvPr userDrawn="1"/>
        </p:nvGrpSpPr>
        <p:grpSpPr>
          <a:xfrm>
            <a:off x="544480" y="13457693"/>
            <a:ext cx="2194465" cy="5842564"/>
            <a:chOff x="586634" y="4233866"/>
            <a:chExt cx="308413" cy="1136747"/>
          </a:xfrm>
        </p:grpSpPr>
        <p:sp>
          <p:nvSpPr>
            <p:cNvPr id="10" name="TextBox 9">
              <a:extLst>
                <a:ext uri="{FF2B5EF4-FFF2-40B4-BE49-F238E27FC236}">
                  <a16:creationId xmlns:a16="http://schemas.microsoft.com/office/drawing/2014/main" id="{012A3447-0BFA-4547-9644-17E3A38FFA29}"/>
                </a:ext>
              </a:extLst>
            </p:cNvPr>
            <p:cNvSpPr txBox="1"/>
            <p:nvPr userDrawn="1"/>
          </p:nvSpPr>
          <p:spPr>
            <a:xfrm rot="16200000">
              <a:off x="439141" y="4607587"/>
              <a:ext cx="829627" cy="82185"/>
            </a:xfrm>
            <a:prstGeom prst="rect">
              <a:avLst/>
            </a:prstGeom>
            <a:noFill/>
          </p:spPr>
          <p:txBody>
            <a:bodyPr wrap="square">
              <a:spAutoFit/>
            </a:bodyPr>
            <a:lstStyle/>
            <a:p>
              <a:r>
                <a:rPr lang="en-US" sz="3200" b="1" dirty="0">
                  <a:solidFill>
                    <a:srgbClr val="0047A8"/>
                  </a:solidFill>
                  <a:latin typeface="Arial Narrow" panose="020B0606020202030204" pitchFamily="34" charset="0"/>
                </a:rPr>
                <a:t>Bangladesh Section</a:t>
              </a:r>
            </a:p>
          </p:txBody>
        </p:sp>
        <p:pic>
          <p:nvPicPr>
            <p:cNvPr id="11" name="Picture 2" descr="IEEE, Signal Transmission &amp; I/O Standard | Samtec">
              <a:extLst>
                <a:ext uri="{FF2B5EF4-FFF2-40B4-BE49-F238E27FC236}">
                  <a16:creationId xmlns:a16="http://schemas.microsoft.com/office/drawing/2014/main" id="{2B08063E-C20F-46B8-BDFC-223A54CFB1DF}"/>
                </a:ext>
              </a:extLst>
            </p:cNvPr>
            <p:cNvPicPr>
              <a:picLocks noChangeAspect="1" noChangeArrowheads="1"/>
            </p:cNvPicPr>
            <p:nvPr userDrawn="1"/>
          </p:nvPicPr>
          <p:blipFill>
            <a:blip r:embed="rId7" cstate="hqprint">
              <a:extLst>
                <a:ext uri="{BEBA8EAE-BF5A-486C-A8C5-ECC9F3942E4B}">
                  <a14:imgProps xmlns:a14="http://schemas.microsoft.com/office/drawing/2010/main">
                    <a14:imgLayer r:embed="rId8">
                      <a14:imgEffect>
                        <a14:sharpenSoften amount="50000"/>
                      </a14:imgEffect>
                      <a14:imgEffect>
                        <a14:colorTemperature colorTemp="4700"/>
                      </a14:imgEffect>
                      <a14:imgEffect>
                        <a14:brightnessContrast bright="-20000" contrast="20000"/>
                      </a14:imgEffect>
                    </a14:imgLayer>
                  </a14:imgProps>
                </a:ext>
                <a:ext uri="{28A0092B-C50C-407E-A947-70E740481C1C}">
                  <a14:useLocalDpi xmlns:a14="http://schemas.microsoft.com/office/drawing/2010/main" val="0"/>
                </a:ext>
              </a:extLst>
            </a:blip>
            <a:srcRect/>
            <a:stretch>
              <a:fillRect/>
            </a:stretch>
          </p:blipFill>
          <p:spPr bwMode="auto">
            <a:xfrm rot="16200000">
              <a:off x="216734" y="4770556"/>
              <a:ext cx="969957" cy="230158"/>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952041719"/>
      </p:ext>
    </p:extLst>
  </p:cSld>
  <p:clrMap bg1="lt1" tx1="dk1" bg2="lt2" tx2="dk2" accent1="accent1" accent2="accent2" accent3="accent3" accent4="accent4" accent5="accent5" accent6="accent6" hlink="hlink" folHlink="folHlink"/>
  <p:sldLayoutIdLst>
    <p:sldLayoutId id="2147483663" r:id="rId1"/>
    <p:sldLayoutId id="2147483662" r:id="rId2"/>
  </p:sldLayoutIdLst>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E16791D0-EEB2-4F46-8C26-9AEF6A4E3A62}"/>
              </a:ext>
            </a:extLst>
          </p:cNvPr>
          <p:cNvSpPr>
            <a:spLocks noGrp="1"/>
          </p:cNvSpPr>
          <p:nvPr>
            <p:ph type="body" sz="quarter" idx="10"/>
          </p:nvPr>
        </p:nvSpPr>
        <p:spPr>
          <a:xfrm>
            <a:off x="4075802" y="27899343"/>
            <a:ext cx="11239212" cy="1046418"/>
          </a:xfrm>
        </p:spPr>
        <p:txBody>
          <a:bodyPr/>
          <a:lstStyle/>
          <a:p>
            <a:endParaRPr lang="en-US" sz="3800"/>
          </a:p>
        </p:txBody>
      </p:sp>
      <p:sp>
        <p:nvSpPr>
          <p:cNvPr id="16" name="Text Placeholder 15">
            <a:extLst>
              <a:ext uri="{FF2B5EF4-FFF2-40B4-BE49-F238E27FC236}">
                <a16:creationId xmlns:a16="http://schemas.microsoft.com/office/drawing/2014/main" id="{10346BF8-EAA7-47F6-9218-F17FE8D14F95}"/>
              </a:ext>
            </a:extLst>
          </p:cNvPr>
          <p:cNvSpPr>
            <a:spLocks noGrp="1"/>
          </p:cNvSpPr>
          <p:nvPr>
            <p:ph type="body" sz="quarter" idx="11"/>
          </p:nvPr>
        </p:nvSpPr>
        <p:spPr>
          <a:xfrm>
            <a:off x="4075801" y="26854068"/>
            <a:ext cx="11257364" cy="1055599"/>
          </a:xfrm>
        </p:spPr>
        <p:txBody>
          <a:bodyPr/>
          <a:lstStyle/>
          <a:p>
            <a:pPr marL="0" indent="0">
              <a:buNone/>
            </a:pPr>
            <a:r>
              <a:rPr lang="en-US" sz="5000" u="none" dirty="0"/>
              <a:t>INTRODUCTION</a:t>
            </a:r>
          </a:p>
        </p:txBody>
      </p:sp>
      <p:sp>
        <p:nvSpPr>
          <p:cNvPr id="17" name="Text Placeholder 16">
            <a:extLst>
              <a:ext uri="{FF2B5EF4-FFF2-40B4-BE49-F238E27FC236}">
                <a16:creationId xmlns:a16="http://schemas.microsoft.com/office/drawing/2014/main" id="{41542ABB-D9C5-4CE5-B6F2-C514FC85AB6C}"/>
              </a:ext>
            </a:extLst>
          </p:cNvPr>
          <p:cNvSpPr>
            <a:spLocks noGrp="1"/>
          </p:cNvSpPr>
          <p:nvPr>
            <p:ph type="body" sz="quarter" idx="19"/>
          </p:nvPr>
        </p:nvSpPr>
        <p:spPr>
          <a:xfrm>
            <a:off x="4021347" y="17310252"/>
            <a:ext cx="11275515" cy="1046418"/>
          </a:xfrm>
        </p:spPr>
        <p:txBody>
          <a:bodyPr/>
          <a:lstStyle/>
          <a:p>
            <a:endParaRPr lang="en-US" sz="3800" dirty="0"/>
          </a:p>
        </p:txBody>
      </p:sp>
      <p:sp>
        <p:nvSpPr>
          <p:cNvPr id="18" name="Text Placeholder 17">
            <a:extLst>
              <a:ext uri="{FF2B5EF4-FFF2-40B4-BE49-F238E27FC236}">
                <a16:creationId xmlns:a16="http://schemas.microsoft.com/office/drawing/2014/main" id="{46B66625-3D21-4E4C-A195-97310608AC2C}"/>
              </a:ext>
            </a:extLst>
          </p:cNvPr>
          <p:cNvSpPr>
            <a:spLocks noGrp="1"/>
          </p:cNvSpPr>
          <p:nvPr>
            <p:ph type="body" sz="quarter" idx="20"/>
          </p:nvPr>
        </p:nvSpPr>
        <p:spPr>
          <a:xfrm>
            <a:off x="4039500" y="16210424"/>
            <a:ext cx="11257363" cy="1055599"/>
          </a:xfrm>
        </p:spPr>
        <p:txBody>
          <a:bodyPr/>
          <a:lstStyle/>
          <a:p>
            <a:pPr marL="0" indent="0">
              <a:buNone/>
            </a:pPr>
            <a:r>
              <a:rPr lang="en-US" sz="5000" u="none" dirty="0"/>
              <a:t>RESEARCH OBJECTIVES</a:t>
            </a:r>
          </a:p>
        </p:txBody>
      </p:sp>
      <p:sp>
        <p:nvSpPr>
          <p:cNvPr id="19" name="Text Placeholder 18">
            <a:extLst>
              <a:ext uri="{FF2B5EF4-FFF2-40B4-BE49-F238E27FC236}">
                <a16:creationId xmlns:a16="http://schemas.microsoft.com/office/drawing/2014/main" id="{0758D954-93A2-4CAD-904A-118CE9B46D3B}"/>
              </a:ext>
            </a:extLst>
          </p:cNvPr>
          <p:cNvSpPr>
            <a:spLocks noGrp="1"/>
          </p:cNvSpPr>
          <p:nvPr>
            <p:ph type="body" sz="quarter" idx="21"/>
          </p:nvPr>
        </p:nvSpPr>
        <p:spPr>
          <a:xfrm>
            <a:off x="16552652" y="10684853"/>
            <a:ext cx="12818433" cy="1046418"/>
          </a:xfrm>
        </p:spPr>
        <p:txBody>
          <a:bodyPr/>
          <a:lstStyle/>
          <a:p>
            <a:endParaRPr lang="en-US" sz="3800"/>
          </a:p>
        </p:txBody>
      </p:sp>
      <p:sp>
        <p:nvSpPr>
          <p:cNvPr id="20" name="Text Placeholder 19">
            <a:extLst>
              <a:ext uri="{FF2B5EF4-FFF2-40B4-BE49-F238E27FC236}">
                <a16:creationId xmlns:a16="http://schemas.microsoft.com/office/drawing/2014/main" id="{41CE9CE6-71F3-4860-B20C-EC691D885E59}"/>
              </a:ext>
            </a:extLst>
          </p:cNvPr>
          <p:cNvSpPr>
            <a:spLocks noGrp="1"/>
          </p:cNvSpPr>
          <p:nvPr>
            <p:ph type="body" sz="quarter" idx="22"/>
          </p:nvPr>
        </p:nvSpPr>
        <p:spPr>
          <a:xfrm>
            <a:off x="16534500" y="9778861"/>
            <a:ext cx="12892514" cy="1055599"/>
          </a:xfrm>
        </p:spPr>
        <p:txBody>
          <a:bodyPr/>
          <a:lstStyle/>
          <a:p>
            <a:pPr marL="0" indent="0">
              <a:buNone/>
            </a:pPr>
            <a:r>
              <a:rPr lang="en-US" sz="5000" u="none" dirty="0"/>
              <a:t>MATERIALS &amp; METHODS</a:t>
            </a:r>
          </a:p>
        </p:txBody>
      </p:sp>
      <p:sp>
        <p:nvSpPr>
          <p:cNvPr id="21" name="Text Placeholder 20">
            <a:extLst>
              <a:ext uri="{FF2B5EF4-FFF2-40B4-BE49-F238E27FC236}">
                <a16:creationId xmlns:a16="http://schemas.microsoft.com/office/drawing/2014/main" id="{AA56F6C2-2248-4BEB-A8E8-495413A952F7}"/>
              </a:ext>
            </a:extLst>
          </p:cNvPr>
          <p:cNvSpPr>
            <a:spLocks noGrp="1"/>
          </p:cNvSpPr>
          <p:nvPr>
            <p:ph type="body" sz="quarter" idx="23"/>
          </p:nvPr>
        </p:nvSpPr>
        <p:spPr>
          <a:xfrm>
            <a:off x="16536008" y="24354140"/>
            <a:ext cx="12892514" cy="1046418"/>
          </a:xfrm>
        </p:spPr>
        <p:txBody>
          <a:bodyPr/>
          <a:lstStyle/>
          <a:p>
            <a:endParaRPr lang="en-US" sz="3800"/>
          </a:p>
        </p:txBody>
      </p:sp>
      <p:sp>
        <p:nvSpPr>
          <p:cNvPr id="22" name="Text Placeholder 21">
            <a:extLst>
              <a:ext uri="{FF2B5EF4-FFF2-40B4-BE49-F238E27FC236}">
                <a16:creationId xmlns:a16="http://schemas.microsoft.com/office/drawing/2014/main" id="{6B01597E-4E5F-4B53-AD1C-966EC0A4B49C}"/>
              </a:ext>
            </a:extLst>
          </p:cNvPr>
          <p:cNvSpPr>
            <a:spLocks noGrp="1"/>
          </p:cNvSpPr>
          <p:nvPr>
            <p:ph type="body" sz="quarter" idx="24"/>
          </p:nvPr>
        </p:nvSpPr>
        <p:spPr>
          <a:xfrm>
            <a:off x="16554160" y="23248037"/>
            <a:ext cx="12818433" cy="1055599"/>
          </a:xfrm>
        </p:spPr>
        <p:txBody>
          <a:bodyPr/>
          <a:lstStyle/>
          <a:p>
            <a:pPr marL="0" indent="0">
              <a:buNone/>
            </a:pPr>
            <a:r>
              <a:rPr lang="en-US" sz="5000" u="none" dirty="0"/>
              <a:t>RESULTS</a:t>
            </a:r>
          </a:p>
        </p:txBody>
      </p:sp>
      <p:sp>
        <p:nvSpPr>
          <p:cNvPr id="23" name="Text Placeholder 22">
            <a:extLst>
              <a:ext uri="{FF2B5EF4-FFF2-40B4-BE49-F238E27FC236}">
                <a16:creationId xmlns:a16="http://schemas.microsoft.com/office/drawing/2014/main" id="{A0533FFB-76F1-401C-838B-9C5A16EFD4CD}"/>
              </a:ext>
            </a:extLst>
          </p:cNvPr>
          <p:cNvSpPr>
            <a:spLocks noGrp="1"/>
          </p:cNvSpPr>
          <p:nvPr>
            <p:ph type="body" sz="quarter" idx="25"/>
          </p:nvPr>
        </p:nvSpPr>
        <p:spPr>
          <a:xfrm>
            <a:off x="30656027" y="9848663"/>
            <a:ext cx="11899877" cy="1055599"/>
          </a:xfrm>
        </p:spPr>
        <p:txBody>
          <a:bodyPr/>
          <a:lstStyle/>
          <a:p>
            <a:pPr marL="0" indent="0">
              <a:buNone/>
            </a:pPr>
            <a:r>
              <a:rPr lang="en-US" sz="5000" u="none" dirty="0"/>
              <a:t>CONCLUSIONS</a:t>
            </a:r>
          </a:p>
        </p:txBody>
      </p:sp>
      <p:sp>
        <p:nvSpPr>
          <p:cNvPr id="24" name="Text Placeholder 23">
            <a:extLst>
              <a:ext uri="{FF2B5EF4-FFF2-40B4-BE49-F238E27FC236}">
                <a16:creationId xmlns:a16="http://schemas.microsoft.com/office/drawing/2014/main" id="{70775EAC-D9C1-4D5B-ACF3-9BFE1913D2D3}"/>
              </a:ext>
            </a:extLst>
          </p:cNvPr>
          <p:cNvSpPr>
            <a:spLocks noGrp="1"/>
          </p:cNvSpPr>
          <p:nvPr>
            <p:ph type="body" sz="quarter" idx="26"/>
          </p:nvPr>
        </p:nvSpPr>
        <p:spPr>
          <a:xfrm>
            <a:off x="30656027" y="10547886"/>
            <a:ext cx="11927557" cy="1046418"/>
          </a:xfrm>
        </p:spPr>
        <p:txBody>
          <a:bodyPr/>
          <a:lstStyle/>
          <a:p>
            <a:endParaRPr lang="en-US" sz="3800"/>
          </a:p>
        </p:txBody>
      </p:sp>
      <p:sp>
        <p:nvSpPr>
          <p:cNvPr id="25" name="Text Placeholder 24">
            <a:extLst>
              <a:ext uri="{FF2B5EF4-FFF2-40B4-BE49-F238E27FC236}">
                <a16:creationId xmlns:a16="http://schemas.microsoft.com/office/drawing/2014/main" id="{65AAA2BF-F44D-4BEB-9E00-CF647C89A4C9}"/>
              </a:ext>
            </a:extLst>
          </p:cNvPr>
          <p:cNvSpPr>
            <a:spLocks noGrp="1"/>
          </p:cNvSpPr>
          <p:nvPr>
            <p:ph type="body" sz="quarter" idx="27"/>
          </p:nvPr>
        </p:nvSpPr>
        <p:spPr>
          <a:xfrm>
            <a:off x="30619725" y="21281172"/>
            <a:ext cx="11899876" cy="1055599"/>
          </a:xfrm>
        </p:spPr>
        <p:txBody>
          <a:bodyPr/>
          <a:lstStyle/>
          <a:p>
            <a:pPr marL="0" indent="0">
              <a:buNone/>
            </a:pPr>
            <a:r>
              <a:rPr lang="en-US" sz="5000" u="none" dirty="0"/>
              <a:t>REFERENCES</a:t>
            </a:r>
          </a:p>
        </p:txBody>
      </p:sp>
      <p:sp>
        <p:nvSpPr>
          <p:cNvPr id="26" name="Text Placeholder 25">
            <a:extLst>
              <a:ext uri="{FF2B5EF4-FFF2-40B4-BE49-F238E27FC236}">
                <a16:creationId xmlns:a16="http://schemas.microsoft.com/office/drawing/2014/main" id="{D0539C13-D015-4224-BF27-9B251A7EB0D4}"/>
              </a:ext>
            </a:extLst>
          </p:cNvPr>
          <p:cNvSpPr>
            <a:spLocks noGrp="1"/>
          </p:cNvSpPr>
          <p:nvPr>
            <p:ph type="body" sz="quarter" idx="28"/>
          </p:nvPr>
        </p:nvSpPr>
        <p:spPr>
          <a:xfrm>
            <a:off x="30592046" y="22298251"/>
            <a:ext cx="11927556" cy="1046418"/>
          </a:xfrm>
        </p:spPr>
        <p:txBody>
          <a:bodyPr/>
          <a:lstStyle/>
          <a:p>
            <a:endParaRPr lang="en-US" sz="3800"/>
          </a:p>
        </p:txBody>
      </p:sp>
      <p:sp>
        <p:nvSpPr>
          <p:cNvPr id="27" name="Text Placeholder 26">
            <a:extLst>
              <a:ext uri="{FF2B5EF4-FFF2-40B4-BE49-F238E27FC236}">
                <a16:creationId xmlns:a16="http://schemas.microsoft.com/office/drawing/2014/main" id="{92DC5518-E2FA-4C10-B1D7-D3F6FE37DCDA}"/>
              </a:ext>
            </a:extLst>
          </p:cNvPr>
          <p:cNvSpPr>
            <a:spLocks noGrp="1"/>
          </p:cNvSpPr>
          <p:nvPr>
            <p:ph type="body" sz="quarter" idx="29"/>
          </p:nvPr>
        </p:nvSpPr>
        <p:spPr>
          <a:xfrm>
            <a:off x="30619725" y="34956265"/>
            <a:ext cx="11927556" cy="1055599"/>
          </a:xfrm>
        </p:spPr>
        <p:txBody>
          <a:bodyPr/>
          <a:lstStyle/>
          <a:p>
            <a:pPr marL="0" indent="0">
              <a:buNone/>
            </a:pPr>
            <a:r>
              <a:rPr lang="en-US" sz="5000" u="none" dirty="0"/>
              <a:t>ACKNOWLEDGEMENT OR CONTACT</a:t>
            </a:r>
          </a:p>
        </p:txBody>
      </p:sp>
      <p:sp>
        <p:nvSpPr>
          <p:cNvPr id="28" name="Text Placeholder 27">
            <a:extLst>
              <a:ext uri="{FF2B5EF4-FFF2-40B4-BE49-F238E27FC236}">
                <a16:creationId xmlns:a16="http://schemas.microsoft.com/office/drawing/2014/main" id="{9C033A45-1CBD-449E-BBF4-0BC5AA70B43E}"/>
              </a:ext>
            </a:extLst>
          </p:cNvPr>
          <p:cNvSpPr>
            <a:spLocks noGrp="1"/>
          </p:cNvSpPr>
          <p:nvPr>
            <p:ph type="body" sz="quarter" idx="30"/>
          </p:nvPr>
        </p:nvSpPr>
        <p:spPr>
          <a:xfrm>
            <a:off x="30592045" y="35945298"/>
            <a:ext cx="11955235" cy="1046418"/>
          </a:xfrm>
        </p:spPr>
        <p:txBody>
          <a:bodyPr/>
          <a:lstStyle/>
          <a:p>
            <a:endParaRPr lang="en-US" sz="3800"/>
          </a:p>
        </p:txBody>
      </p:sp>
      <p:sp>
        <p:nvSpPr>
          <p:cNvPr id="29" name="Text Placeholder 28">
            <a:extLst>
              <a:ext uri="{FF2B5EF4-FFF2-40B4-BE49-F238E27FC236}">
                <a16:creationId xmlns:a16="http://schemas.microsoft.com/office/drawing/2014/main" id="{6836ACFB-B5D7-4652-9D7E-CBC66FE82F92}"/>
              </a:ext>
            </a:extLst>
          </p:cNvPr>
          <p:cNvSpPr>
            <a:spLocks noGrp="1"/>
          </p:cNvSpPr>
          <p:nvPr>
            <p:ph type="body" sz="quarter" idx="150"/>
          </p:nvPr>
        </p:nvSpPr>
        <p:spPr/>
        <p:txBody>
          <a:bodyPr/>
          <a:lstStyle/>
          <a:p>
            <a:endParaRPr lang="en-US" dirty="0"/>
          </a:p>
        </p:txBody>
      </p:sp>
      <p:sp>
        <p:nvSpPr>
          <p:cNvPr id="30" name="Text Placeholder 29">
            <a:extLst>
              <a:ext uri="{FF2B5EF4-FFF2-40B4-BE49-F238E27FC236}">
                <a16:creationId xmlns:a16="http://schemas.microsoft.com/office/drawing/2014/main" id="{2F839BCB-7622-4C52-AC59-A99ED954B4B1}"/>
              </a:ext>
            </a:extLst>
          </p:cNvPr>
          <p:cNvSpPr>
            <a:spLocks noGrp="1"/>
          </p:cNvSpPr>
          <p:nvPr>
            <p:ph type="body" sz="quarter" idx="151"/>
          </p:nvPr>
        </p:nvSpPr>
        <p:spPr/>
        <p:txBody>
          <a:bodyPr/>
          <a:lstStyle/>
          <a:p>
            <a:endParaRPr lang="en-US" dirty="0"/>
          </a:p>
        </p:txBody>
      </p:sp>
      <p:sp>
        <p:nvSpPr>
          <p:cNvPr id="31" name="Text Placeholder 30">
            <a:extLst>
              <a:ext uri="{FF2B5EF4-FFF2-40B4-BE49-F238E27FC236}">
                <a16:creationId xmlns:a16="http://schemas.microsoft.com/office/drawing/2014/main" id="{01253B5E-3ECB-48B1-BA65-7FFD84039D93}"/>
              </a:ext>
            </a:extLst>
          </p:cNvPr>
          <p:cNvSpPr>
            <a:spLocks noGrp="1"/>
          </p:cNvSpPr>
          <p:nvPr>
            <p:ph type="body" sz="quarter" idx="153"/>
          </p:nvPr>
        </p:nvSpPr>
        <p:spPr>
          <a:xfrm>
            <a:off x="6105525" y="1398821"/>
            <a:ext cx="31680150" cy="2868593"/>
          </a:xfrm>
        </p:spPr>
        <p:txBody>
          <a:bodyPr/>
          <a:lstStyle/>
          <a:p>
            <a:pPr>
              <a:spcBef>
                <a:spcPts val="0"/>
              </a:spcBef>
            </a:pPr>
            <a:endParaRPr lang="en-US" dirty="0"/>
          </a:p>
        </p:txBody>
      </p:sp>
      <p:sp>
        <p:nvSpPr>
          <p:cNvPr id="32" name="Text Placeholder 31">
            <a:extLst>
              <a:ext uri="{FF2B5EF4-FFF2-40B4-BE49-F238E27FC236}">
                <a16:creationId xmlns:a16="http://schemas.microsoft.com/office/drawing/2014/main" id="{338C1977-9654-4147-A09F-97A38CCEE8B4}"/>
              </a:ext>
            </a:extLst>
          </p:cNvPr>
          <p:cNvSpPr>
            <a:spLocks noGrp="1"/>
          </p:cNvSpPr>
          <p:nvPr>
            <p:ph type="body" sz="quarter" idx="154"/>
          </p:nvPr>
        </p:nvSpPr>
        <p:spPr>
          <a:xfrm>
            <a:off x="4093953" y="10724360"/>
            <a:ext cx="11257364" cy="1046418"/>
          </a:xfrm>
        </p:spPr>
        <p:txBody>
          <a:bodyPr/>
          <a:lstStyle/>
          <a:p>
            <a:endParaRPr lang="en-US" sz="3800"/>
          </a:p>
        </p:txBody>
      </p:sp>
      <p:sp>
        <p:nvSpPr>
          <p:cNvPr id="33" name="Text Placeholder 32">
            <a:extLst>
              <a:ext uri="{FF2B5EF4-FFF2-40B4-BE49-F238E27FC236}">
                <a16:creationId xmlns:a16="http://schemas.microsoft.com/office/drawing/2014/main" id="{24FBE618-9AA7-4E1A-9068-72E0D5121B0E}"/>
              </a:ext>
            </a:extLst>
          </p:cNvPr>
          <p:cNvSpPr>
            <a:spLocks noGrp="1"/>
          </p:cNvSpPr>
          <p:nvPr>
            <p:ph type="body" sz="quarter" idx="155"/>
          </p:nvPr>
        </p:nvSpPr>
        <p:spPr>
          <a:xfrm>
            <a:off x="4075802" y="9685142"/>
            <a:ext cx="11257364" cy="1055599"/>
          </a:xfrm>
        </p:spPr>
        <p:txBody>
          <a:bodyPr/>
          <a:lstStyle/>
          <a:p>
            <a:pPr marL="0" indent="0">
              <a:buNone/>
            </a:pPr>
            <a:r>
              <a:rPr lang="en-US" sz="5000" u="none" dirty="0"/>
              <a:t>RESEARCH HIGHLIGHT</a:t>
            </a:r>
          </a:p>
        </p:txBody>
      </p:sp>
      <p:sp>
        <p:nvSpPr>
          <p:cNvPr id="34" name="Text Placeholder 33">
            <a:extLst>
              <a:ext uri="{FF2B5EF4-FFF2-40B4-BE49-F238E27FC236}">
                <a16:creationId xmlns:a16="http://schemas.microsoft.com/office/drawing/2014/main" id="{D8168954-217F-4447-A8A1-1A6104BB3015}"/>
              </a:ext>
            </a:extLst>
          </p:cNvPr>
          <p:cNvSpPr>
            <a:spLocks noGrp="1"/>
          </p:cNvSpPr>
          <p:nvPr>
            <p:ph type="body" sz="quarter" idx="156"/>
          </p:nvPr>
        </p:nvSpPr>
        <p:spPr/>
        <p:txBody>
          <a:bodyPr/>
          <a:lstStyle/>
          <a:p>
            <a:endParaRPr lang="en-US"/>
          </a:p>
        </p:txBody>
      </p:sp>
      <p:sp>
        <p:nvSpPr>
          <p:cNvPr id="37" name="TextBox 36">
            <a:extLst>
              <a:ext uri="{FF2B5EF4-FFF2-40B4-BE49-F238E27FC236}">
                <a16:creationId xmlns:a16="http://schemas.microsoft.com/office/drawing/2014/main" id="{A2A28C73-7ACE-499B-9CFE-1B0171544137}"/>
              </a:ext>
            </a:extLst>
          </p:cNvPr>
          <p:cNvSpPr txBox="1"/>
          <p:nvPr/>
        </p:nvSpPr>
        <p:spPr>
          <a:xfrm>
            <a:off x="3539612" y="42946778"/>
            <a:ext cx="26458607" cy="646331"/>
          </a:xfrm>
          <a:prstGeom prst="rect">
            <a:avLst/>
          </a:prstGeom>
          <a:noFill/>
        </p:spPr>
        <p:txBody>
          <a:bodyPr wrap="square" rtlCol="0">
            <a:spAutoFit/>
          </a:bodyPr>
          <a:lstStyle/>
          <a:p>
            <a:r>
              <a:rPr lang="en-US" sz="3600" dirty="0">
                <a:solidFill>
                  <a:schemeClr val="bg1"/>
                </a:solidFill>
                <a:latin typeface="Arial" panose="020B0604020202020204" pitchFamily="34" charset="0"/>
                <a:cs typeface="Arial" panose="020B0604020202020204" pitchFamily="34" charset="0"/>
              </a:rPr>
              <a:t>6th International Conference on Electrical Engineering and Information &amp; Communication Technology (ICEEICT)</a:t>
            </a:r>
          </a:p>
        </p:txBody>
      </p:sp>
    </p:spTree>
    <p:extLst>
      <p:ext uri="{BB962C8B-B14F-4D97-AF65-F5344CB8AC3E}">
        <p14:creationId xmlns:p14="http://schemas.microsoft.com/office/powerpoint/2010/main" val="4142663508"/>
      </p:ext>
    </p:extLst>
  </p:cSld>
  <p:clrMapOvr>
    <a:masterClrMapping/>
  </p:clrMapOvr>
</p:sld>
</file>

<file path=ppt/theme/theme1.xml><?xml version="1.0" encoding="utf-8"?>
<a:theme xmlns:a="http://schemas.openxmlformats.org/drawingml/2006/main" name="Without guide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8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PosterPresentations.com-48x48-Template</Template>
  <TotalTime>717</TotalTime>
  <Words>28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Trebuchet MS</vt:lpstr>
      <vt:lpstr>Without guides</vt:lpstr>
      <vt:lpstr>PowerPoint Presentation</vt:lpstr>
    </vt:vector>
  </TitlesOfParts>
  <Manager>A. Kotoulas</Manager>
  <Company>Canterbury Media Services, Inc.</Company>
  <LinksUpToDate>false</LinksUpToDate>
  <SharedDoc>false</SharedDoc>
  <HyperlinkBase>https://www.posterpresentations.com/free-poster-templates.html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48x48 PowerPoint Presentation</dc:title>
  <dc:subject>Research poster presentation template</dc:subject>
  <dc:creator>PosterPresentations.com</dc:creator>
  <cp:keywords>48x48 Powerpoint poster template, scientific poster template, research poster template</cp:keywords>
  <dc:description>This template is the property of PosterPresentations.com. You are free to modify and print the template as needed, as long as the PosterPresentations.com watermark at the bottom left of the page is visible. Call us if you need help with this poster template. 1-866-649-3004 (c)PosterPresentations.com</dc:description>
  <cp:lastModifiedBy>Hussain Nyeem</cp:lastModifiedBy>
  <cp:revision>62</cp:revision>
  <dcterms:created xsi:type="dcterms:W3CDTF">2012-02-09T20:53:12Z</dcterms:created>
  <dcterms:modified xsi:type="dcterms:W3CDTF">2024-04-01T06:39:16Z</dcterms:modified>
  <cp:category>Research poster templates</cp:category>
</cp:coreProperties>
</file>